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3" r:id="rId7"/>
    <p:sldId id="264" r:id="rId8"/>
    <p:sldId id="265" r:id="rId9"/>
  </p:sldIdLst>
  <p:sldSz cx="18288000" cy="10287000"/>
  <p:notesSz cx="6858000" cy="9144000"/>
  <p:embeddedFontLst>
    <p:embeddedFont>
      <p:font typeface="Barlow Condensed Light" panose="00000406000000000000" pitchFamily="2" charset="0"/>
      <p:regular r:id="rId10"/>
      <p:italic r:id="rId11"/>
    </p:embeddedFont>
    <p:embeddedFont>
      <p:font typeface="Baskerville Old Face" panose="02020602080505020303" pitchFamily="18" charset="0"/>
      <p:regular r:id="rId12"/>
    </p:embeddedFont>
    <p:embeddedFont>
      <p:font typeface="Bookman Old Style" panose="02050604050505020204" pitchFamily="18" charset="0"/>
      <p:regular r:id="rId13"/>
      <p:bold r:id="rId14"/>
      <p:italic r:id="rId15"/>
      <p:boldItalic r:id="rId16"/>
    </p:embeddedFont>
    <p:embeddedFont>
      <p:font typeface="Felix Titling" panose="04060505060202020A04" pitchFamily="82" charset="0"/>
      <p:regular r:id="rId17"/>
    </p:embeddedFont>
    <p:embeddedFont>
      <p:font typeface="Montserrat" panose="00000500000000000000" pitchFamily="2" charset="0"/>
      <p:regular r:id="rId18"/>
      <p:bold r:id="rId19"/>
      <p:italic r:id="rId20"/>
      <p:boldItalic r:id="rId21"/>
    </p:embeddedFont>
    <p:embeddedFont>
      <p:font typeface="Montserrat Bold"/>
      <p:regular r:id="rId22"/>
    </p:embeddedFont>
    <p:embeddedFont>
      <p:font typeface="Sitka Small Semibold" pitchFamily="2" charset="0"/>
      <p:bold r:id="rId23"/>
      <p:boldItalic r:id="rId24"/>
    </p:embeddedFont>
    <p:embeddedFont>
      <p:font typeface="Tomorrow"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5A1C39-1B80-4F41-B54C-7CD33B23C5CB}" v="6" dt="2025-04-29T05:52:09.2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heme" Target="theme/theme1.xml"/><Relationship Id="rId10" Type="http://schemas.openxmlformats.org/officeDocument/2006/relationships/font" Target="fonts/font1.fntdata"/><Relationship Id="rId19" Type="http://schemas.openxmlformats.org/officeDocument/2006/relationships/font" Target="fonts/font10.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rtunjay kumar" userId="0771543971e89955" providerId="LiveId" clId="{5A5A1C39-1B80-4F41-B54C-7CD33B23C5CB}"/>
    <pc:docChg chg="custSel delSld modSld">
      <pc:chgData name="Mirtunjay kumar" userId="0771543971e89955" providerId="LiveId" clId="{5A5A1C39-1B80-4F41-B54C-7CD33B23C5CB}" dt="2025-04-29T06:21:07.519" v="332" actId="1076"/>
      <pc:docMkLst>
        <pc:docMk/>
      </pc:docMkLst>
      <pc:sldChg chg="addSp delSp modSp mod">
        <pc:chgData name="Mirtunjay kumar" userId="0771543971e89955" providerId="LiveId" clId="{5A5A1C39-1B80-4F41-B54C-7CD33B23C5CB}" dt="2025-04-29T05:53:16.177" v="312" actId="478"/>
        <pc:sldMkLst>
          <pc:docMk/>
          <pc:sldMk cId="0" sldId="256"/>
        </pc:sldMkLst>
        <pc:spChg chg="mod">
          <ac:chgData name="Mirtunjay kumar" userId="0771543971e89955" providerId="LiveId" clId="{5A5A1C39-1B80-4F41-B54C-7CD33B23C5CB}" dt="2025-04-29T05:23:25.378" v="17" actId="2711"/>
          <ac:spMkLst>
            <pc:docMk/>
            <pc:sldMk cId="0" sldId="256"/>
            <ac:spMk id="7" creationId="{00000000-0000-0000-0000-000000000000}"/>
          </ac:spMkLst>
        </pc:spChg>
        <pc:spChg chg="del">
          <ac:chgData name="Mirtunjay kumar" userId="0771543971e89955" providerId="LiveId" clId="{5A5A1C39-1B80-4F41-B54C-7CD33B23C5CB}" dt="2025-04-29T05:53:16.177" v="312" actId="478"/>
          <ac:spMkLst>
            <pc:docMk/>
            <pc:sldMk cId="0" sldId="256"/>
            <ac:spMk id="10" creationId="{00000000-0000-0000-0000-000000000000}"/>
          </ac:spMkLst>
        </pc:spChg>
        <pc:spChg chg="del">
          <ac:chgData name="Mirtunjay kumar" userId="0771543971e89955" providerId="LiveId" clId="{5A5A1C39-1B80-4F41-B54C-7CD33B23C5CB}" dt="2025-04-29T05:53:08.668" v="310" actId="478"/>
          <ac:spMkLst>
            <pc:docMk/>
            <pc:sldMk cId="0" sldId="256"/>
            <ac:spMk id="11" creationId="{00000000-0000-0000-0000-000000000000}"/>
          </ac:spMkLst>
        </pc:spChg>
        <pc:spChg chg="del">
          <ac:chgData name="Mirtunjay kumar" userId="0771543971e89955" providerId="LiveId" clId="{5A5A1C39-1B80-4F41-B54C-7CD33B23C5CB}" dt="2025-04-29T05:53:12.567" v="311" actId="478"/>
          <ac:spMkLst>
            <pc:docMk/>
            <pc:sldMk cId="0" sldId="256"/>
            <ac:spMk id="12" creationId="{00000000-0000-0000-0000-000000000000}"/>
          </ac:spMkLst>
        </pc:spChg>
        <pc:spChg chg="del">
          <ac:chgData name="Mirtunjay kumar" userId="0771543971e89955" providerId="LiveId" clId="{5A5A1C39-1B80-4F41-B54C-7CD33B23C5CB}" dt="2025-04-29T05:53:04.029" v="309" actId="478"/>
          <ac:spMkLst>
            <pc:docMk/>
            <pc:sldMk cId="0" sldId="256"/>
            <ac:spMk id="13" creationId="{00000000-0000-0000-0000-000000000000}"/>
          </ac:spMkLst>
        </pc:spChg>
        <pc:spChg chg="add mod">
          <ac:chgData name="Mirtunjay kumar" userId="0771543971e89955" providerId="LiveId" clId="{5A5A1C39-1B80-4F41-B54C-7CD33B23C5CB}" dt="2025-04-29T05:21:56.507" v="7" actId="1076"/>
          <ac:spMkLst>
            <pc:docMk/>
            <pc:sldMk cId="0" sldId="256"/>
            <ac:spMk id="15" creationId="{9C9ED122-40A8-3F74-BBFA-3B8D01B1C657}"/>
          </ac:spMkLst>
        </pc:spChg>
      </pc:sldChg>
      <pc:sldChg chg="addSp delSp modSp mod">
        <pc:chgData name="Mirtunjay kumar" userId="0771543971e89955" providerId="LiveId" clId="{5A5A1C39-1B80-4F41-B54C-7CD33B23C5CB}" dt="2025-04-29T06:07:18.838" v="314" actId="14100"/>
        <pc:sldMkLst>
          <pc:docMk/>
          <pc:sldMk cId="0" sldId="257"/>
        </pc:sldMkLst>
        <pc:spChg chg="mod">
          <ac:chgData name="Mirtunjay kumar" userId="0771543971e89955" providerId="LiveId" clId="{5A5A1C39-1B80-4F41-B54C-7CD33B23C5CB}" dt="2025-04-29T05:51:42.586" v="302"/>
          <ac:spMkLst>
            <pc:docMk/>
            <pc:sldMk cId="0" sldId="257"/>
            <ac:spMk id="18" creationId="{00000000-0000-0000-0000-000000000000}"/>
          </ac:spMkLst>
        </pc:spChg>
        <pc:spChg chg="mod">
          <ac:chgData name="Mirtunjay kumar" userId="0771543971e89955" providerId="LiveId" clId="{5A5A1C39-1B80-4F41-B54C-7CD33B23C5CB}" dt="2025-04-29T05:51:42.586" v="302"/>
          <ac:spMkLst>
            <pc:docMk/>
            <pc:sldMk cId="0" sldId="257"/>
            <ac:spMk id="19" creationId="{00000000-0000-0000-0000-000000000000}"/>
          </ac:spMkLst>
        </pc:spChg>
        <pc:grpChg chg="del">
          <ac:chgData name="Mirtunjay kumar" userId="0771543971e89955" providerId="LiveId" clId="{5A5A1C39-1B80-4F41-B54C-7CD33B23C5CB}" dt="2025-04-29T05:51:41.611" v="301" actId="21"/>
          <ac:grpSpMkLst>
            <pc:docMk/>
            <pc:sldMk cId="0" sldId="257"/>
            <ac:grpSpMk id="4" creationId="{00000000-0000-0000-0000-000000000000}"/>
          </ac:grpSpMkLst>
        </pc:grpChg>
        <pc:grpChg chg="add mod">
          <ac:chgData name="Mirtunjay kumar" userId="0771543971e89955" providerId="LiveId" clId="{5A5A1C39-1B80-4F41-B54C-7CD33B23C5CB}" dt="2025-04-29T06:07:18.838" v="314" actId="14100"/>
          <ac:grpSpMkLst>
            <pc:docMk/>
            <pc:sldMk cId="0" sldId="257"/>
            <ac:grpSpMk id="17" creationId="{00000000-0000-0000-0000-000000000000}"/>
          </ac:grpSpMkLst>
        </pc:grpChg>
      </pc:sldChg>
      <pc:sldChg chg="delSp modSp mod">
        <pc:chgData name="Mirtunjay kumar" userId="0771543971e89955" providerId="LiveId" clId="{5A5A1C39-1B80-4F41-B54C-7CD33B23C5CB}" dt="2025-04-29T05:52:14.575" v="308" actId="14100"/>
        <pc:sldMkLst>
          <pc:docMk/>
          <pc:sldMk cId="0" sldId="258"/>
        </pc:sldMkLst>
        <pc:spChg chg="del">
          <ac:chgData name="Mirtunjay kumar" userId="0771543971e89955" providerId="LiveId" clId="{5A5A1C39-1B80-4F41-B54C-7CD33B23C5CB}" dt="2025-04-29T05:52:02.433" v="306" actId="478"/>
          <ac:spMkLst>
            <pc:docMk/>
            <pc:sldMk cId="0" sldId="258"/>
            <ac:spMk id="8" creationId="{00000000-0000-0000-0000-000000000000}"/>
          </ac:spMkLst>
        </pc:spChg>
        <pc:spChg chg="del">
          <ac:chgData name="Mirtunjay kumar" userId="0771543971e89955" providerId="LiveId" clId="{5A5A1C39-1B80-4F41-B54C-7CD33B23C5CB}" dt="2025-04-29T05:51:55.150" v="304" actId="478"/>
          <ac:spMkLst>
            <pc:docMk/>
            <pc:sldMk cId="0" sldId="258"/>
            <ac:spMk id="9" creationId="{00000000-0000-0000-0000-000000000000}"/>
          </ac:spMkLst>
        </pc:spChg>
        <pc:spChg chg="del">
          <ac:chgData name="Mirtunjay kumar" userId="0771543971e89955" providerId="LiveId" clId="{5A5A1C39-1B80-4F41-B54C-7CD33B23C5CB}" dt="2025-04-29T05:51:58.840" v="305" actId="478"/>
          <ac:spMkLst>
            <pc:docMk/>
            <pc:sldMk cId="0" sldId="258"/>
            <ac:spMk id="10" creationId="{00000000-0000-0000-0000-000000000000}"/>
          </ac:spMkLst>
        </pc:spChg>
        <pc:spChg chg="del">
          <ac:chgData name="Mirtunjay kumar" userId="0771543971e89955" providerId="LiveId" clId="{5A5A1C39-1B80-4F41-B54C-7CD33B23C5CB}" dt="2025-04-29T05:51:51.659" v="303" actId="478"/>
          <ac:spMkLst>
            <pc:docMk/>
            <pc:sldMk cId="0" sldId="258"/>
            <ac:spMk id="11" creationId="{00000000-0000-0000-0000-000000000000}"/>
          </ac:spMkLst>
        </pc:spChg>
        <pc:spChg chg="mod">
          <ac:chgData name="Mirtunjay kumar" userId="0771543971e89955" providerId="LiveId" clId="{5A5A1C39-1B80-4F41-B54C-7CD33B23C5CB}" dt="2025-04-29T05:52:09.275" v="307" actId="1076"/>
          <ac:spMkLst>
            <pc:docMk/>
            <pc:sldMk cId="0" sldId="258"/>
            <ac:spMk id="19" creationId="{F733AD5C-EEF6-C3CC-4BAB-06154E1F1A5C}"/>
          </ac:spMkLst>
        </pc:spChg>
        <pc:graphicFrameChg chg="mod modGraphic">
          <ac:chgData name="Mirtunjay kumar" userId="0771543971e89955" providerId="LiveId" clId="{5A5A1C39-1B80-4F41-B54C-7CD33B23C5CB}" dt="2025-04-29T05:52:14.575" v="308" actId="14100"/>
          <ac:graphicFrameMkLst>
            <pc:docMk/>
            <pc:sldMk cId="0" sldId="258"/>
            <ac:graphicFrameMk id="18" creationId="{4048FF08-5224-B7BB-48D8-75CE414185BF}"/>
          </ac:graphicFrameMkLst>
        </pc:graphicFrameChg>
      </pc:sldChg>
      <pc:sldChg chg="addSp delSp modSp mod">
        <pc:chgData name="Mirtunjay kumar" userId="0771543971e89955" providerId="LiveId" clId="{5A5A1C39-1B80-4F41-B54C-7CD33B23C5CB}" dt="2025-04-29T05:27:52.664" v="41" actId="14100"/>
        <pc:sldMkLst>
          <pc:docMk/>
          <pc:sldMk cId="0" sldId="259"/>
        </pc:sldMkLst>
        <pc:spChg chg="mod">
          <ac:chgData name="Mirtunjay kumar" userId="0771543971e89955" providerId="LiveId" clId="{5A5A1C39-1B80-4F41-B54C-7CD33B23C5CB}" dt="2025-04-29T05:27:27.341" v="37" actId="1076"/>
          <ac:spMkLst>
            <pc:docMk/>
            <pc:sldMk cId="0" sldId="259"/>
            <ac:spMk id="2" creationId="{00000000-0000-0000-0000-000000000000}"/>
          </ac:spMkLst>
        </pc:spChg>
        <pc:spChg chg="mod">
          <ac:chgData name="Mirtunjay kumar" userId="0771543971e89955" providerId="LiveId" clId="{5A5A1C39-1B80-4F41-B54C-7CD33B23C5CB}" dt="2025-04-29T05:27:21.560" v="36" actId="1076"/>
          <ac:spMkLst>
            <pc:docMk/>
            <pc:sldMk cId="0" sldId="259"/>
            <ac:spMk id="9" creationId="{00000000-0000-0000-0000-000000000000}"/>
          </ac:spMkLst>
        </pc:spChg>
        <pc:spChg chg="del">
          <ac:chgData name="Mirtunjay kumar" userId="0771543971e89955" providerId="LiveId" clId="{5A5A1C39-1B80-4F41-B54C-7CD33B23C5CB}" dt="2025-04-29T05:27:13.655" v="35" actId="478"/>
          <ac:spMkLst>
            <pc:docMk/>
            <pc:sldMk cId="0" sldId="259"/>
            <ac:spMk id="10" creationId="{00000000-0000-0000-0000-000000000000}"/>
          </ac:spMkLst>
        </pc:spChg>
        <pc:spChg chg="del">
          <ac:chgData name="Mirtunjay kumar" userId="0771543971e89955" providerId="LiveId" clId="{5A5A1C39-1B80-4F41-B54C-7CD33B23C5CB}" dt="2025-04-29T05:27:00.396" v="33" actId="478"/>
          <ac:spMkLst>
            <pc:docMk/>
            <pc:sldMk cId="0" sldId="259"/>
            <ac:spMk id="11" creationId="{00000000-0000-0000-0000-000000000000}"/>
          </ac:spMkLst>
        </pc:spChg>
        <pc:spChg chg="del">
          <ac:chgData name="Mirtunjay kumar" userId="0771543971e89955" providerId="LiveId" clId="{5A5A1C39-1B80-4F41-B54C-7CD33B23C5CB}" dt="2025-04-29T05:27:09.363" v="34" actId="478"/>
          <ac:spMkLst>
            <pc:docMk/>
            <pc:sldMk cId="0" sldId="259"/>
            <ac:spMk id="12" creationId="{00000000-0000-0000-0000-000000000000}"/>
          </ac:spMkLst>
        </pc:spChg>
        <pc:spChg chg="del">
          <ac:chgData name="Mirtunjay kumar" userId="0771543971e89955" providerId="LiveId" clId="{5A5A1C39-1B80-4F41-B54C-7CD33B23C5CB}" dt="2025-04-29T05:26:56.287" v="32" actId="478"/>
          <ac:spMkLst>
            <pc:docMk/>
            <pc:sldMk cId="0" sldId="259"/>
            <ac:spMk id="13" creationId="{00000000-0000-0000-0000-000000000000}"/>
          </ac:spMkLst>
        </pc:spChg>
        <pc:spChg chg="del">
          <ac:chgData name="Mirtunjay kumar" userId="0771543971e89955" providerId="LiveId" clId="{5A5A1C39-1B80-4F41-B54C-7CD33B23C5CB}" dt="2025-04-29T05:25:46.879" v="20" actId="478"/>
          <ac:spMkLst>
            <pc:docMk/>
            <pc:sldMk cId="0" sldId="259"/>
            <ac:spMk id="14" creationId="{00000000-0000-0000-0000-000000000000}"/>
          </ac:spMkLst>
        </pc:spChg>
        <pc:spChg chg="del">
          <ac:chgData name="Mirtunjay kumar" userId="0771543971e89955" providerId="LiveId" clId="{5A5A1C39-1B80-4F41-B54C-7CD33B23C5CB}" dt="2025-04-29T05:25:51.434" v="21" actId="478"/>
          <ac:spMkLst>
            <pc:docMk/>
            <pc:sldMk cId="0" sldId="259"/>
            <ac:spMk id="15" creationId="{00000000-0000-0000-0000-000000000000}"/>
          </ac:spMkLst>
        </pc:spChg>
        <pc:spChg chg="del">
          <ac:chgData name="Mirtunjay kumar" userId="0771543971e89955" providerId="LiveId" clId="{5A5A1C39-1B80-4F41-B54C-7CD33B23C5CB}" dt="2025-04-29T05:25:43.217" v="19" actId="478"/>
          <ac:spMkLst>
            <pc:docMk/>
            <pc:sldMk cId="0" sldId="259"/>
            <ac:spMk id="16" creationId="{00000000-0000-0000-0000-000000000000}"/>
          </ac:spMkLst>
        </pc:spChg>
        <pc:grpChg chg="mod">
          <ac:chgData name="Mirtunjay kumar" userId="0771543971e89955" providerId="LiveId" clId="{5A5A1C39-1B80-4F41-B54C-7CD33B23C5CB}" dt="2025-04-29T05:25:58.970" v="22" actId="1076"/>
          <ac:grpSpMkLst>
            <pc:docMk/>
            <pc:sldMk cId="0" sldId="259"/>
            <ac:grpSpMk id="4" creationId="{00000000-0000-0000-0000-000000000000}"/>
          </ac:grpSpMkLst>
        </pc:grpChg>
        <pc:grpChg chg="mod">
          <ac:chgData name="Mirtunjay kumar" userId="0771543971e89955" providerId="LiveId" clId="{5A5A1C39-1B80-4F41-B54C-7CD33B23C5CB}" dt="2025-04-29T05:25:38.258" v="18" actId="14100"/>
          <ac:grpSpMkLst>
            <pc:docMk/>
            <pc:sldMk cId="0" sldId="259"/>
            <ac:grpSpMk id="6" creationId="{00000000-0000-0000-0000-000000000000}"/>
          </ac:grpSpMkLst>
        </pc:grpChg>
        <pc:picChg chg="add mod">
          <ac:chgData name="Mirtunjay kumar" userId="0771543971e89955" providerId="LiveId" clId="{5A5A1C39-1B80-4F41-B54C-7CD33B23C5CB}" dt="2025-04-29T05:27:52.664" v="41" actId="14100"/>
          <ac:picMkLst>
            <pc:docMk/>
            <pc:sldMk cId="0" sldId="259"/>
            <ac:picMk id="18" creationId="{D242C1DB-0546-EB60-ED4C-4C533104B720}"/>
          </ac:picMkLst>
        </pc:picChg>
      </pc:sldChg>
      <pc:sldChg chg="addSp delSp modSp mod">
        <pc:chgData name="Mirtunjay kumar" userId="0771543971e89955" providerId="LiveId" clId="{5A5A1C39-1B80-4F41-B54C-7CD33B23C5CB}" dt="2025-04-29T05:28:29.372" v="47" actId="14100"/>
        <pc:sldMkLst>
          <pc:docMk/>
          <pc:sldMk cId="0" sldId="260"/>
        </pc:sldMkLst>
        <pc:spChg chg="del">
          <ac:chgData name="Mirtunjay kumar" userId="0771543971e89955" providerId="LiveId" clId="{5A5A1C39-1B80-4F41-B54C-7CD33B23C5CB}" dt="2025-04-29T05:28:09.490" v="44" actId="478"/>
          <ac:spMkLst>
            <pc:docMk/>
            <pc:sldMk cId="0" sldId="260"/>
            <ac:spMk id="5" creationId="{00000000-0000-0000-0000-000000000000}"/>
          </ac:spMkLst>
        </pc:spChg>
        <pc:spChg chg="del">
          <ac:chgData name="Mirtunjay kumar" userId="0771543971e89955" providerId="LiveId" clId="{5A5A1C39-1B80-4F41-B54C-7CD33B23C5CB}" dt="2025-04-29T05:28:09.490" v="44" actId="478"/>
          <ac:spMkLst>
            <pc:docMk/>
            <pc:sldMk cId="0" sldId="260"/>
            <ac:spMk id="6" creationId="{00000000-0000-0000-0000-000000000000}"/>
          </ac:spMkLst>
        </pc:spChg>
        <pc:spChg chg="del">
          <ac:chgData name="Mirtunjay kumar" userId="0771543971e89955" providerId="LiveId" clId="{5A5A1C39-1B80-4F41-B54C-7CD33B23C5CB}" dt="2025-04-29T05:28:09.490" v="44" actId="478"/>
          <ac:spMkLst>
            <pc:docMk/>
            <pc:sldMk cId="0" sldId="260"/>
            <ac:spMk id="12" creationId="{00000000-0000-0000-0000-000000000000}"/>
          </ac:spMkLst>
        </pc:spChg>
        <pc:spChg chg="del">
          <ac:chgData name="Mirtunjay kumar" userId="0771543971e89955" providerId="LiveId" clId="{5A5A1C39-1B80-4F41-B54C-7CD33B23C5CB}" dt="2025-04-29T05:28:09.490" v="44" actId="478"/>
          <ac:spMkLst>
            <pc:docMk/>
            <pc:sldMk cId="0" sldId="260"/>
            <ac:spMk id="13" creationId="{00000000-0000-0000-0000-000000000000}"/>
          </ac:spMkLst>
        </pc:spChg>
        <pc:spChg chg="del">
          <ac:chgData name="Mirtunjay kumar" userId="0771543971e89955" providerId="LiveId" clId="{5A5A1C39-1B80-4F41-B54C-7CD33B23C5CB}" dt="2025-04-29T05:28:09.490" v="44" actId="478"/>
          <ac:spMkLst>
            <pc:docMk/>
            <pc:sldMk cId="0" sldId="260"/>
            <ac:spMk id="14" creationId="{00000000-0000-0000-0000-000000000000}"/>
          </ac:spMkLst>
        </pc:spChg>
        <pc:spChg chg="del">
          <ac:chgData name="Mirtunjay kumar" userId="0771543971e89955" providerId="LiveId" clId="{5A5A1C39-1B80-4F41-B54C-7CD33B23C5CB}" dt="2025-04-29T05:28:09.490" v="44" actId="478"/>
          <ac:spMkLst>
            <pc:docMk/>
            <pc:sldMk cId="0" sldId="260"/>
            <ac:spMk id="15" creationId="{00000000-0000-0000-0000-000000000000}"/>
          </ac:spMkLst>
        </pc:spChg>
        <pc:spChg chg="del">
          <ac:chgData name="Mirtunjay kumar" userId="0771543971e89955" providerId="LiveId" clId="{5A5A1C39-1B80-4F41-B54C-7CD33B23C5CB}" dt="2025-04-29T05:28:09.490" v="44" actId="478"/>
          <ac:spMkLst>
            <pc:docMk/>
            <pc:sldMk cId="0" sldId="260"/>
            <ac:spMk id="16" creationId="{00000000-0000-0000-0000-000000000000}"/>
          </ac:spMkLst>
        </pc:spChg>
        <pc:spChg chg="del">
          <ac:chgData name="Mirtunjay kumar" userId="0771543971e89955" providerId="LiveId" clId="{5A5A1C39-1B80-4F41-B54C-7CD33B23C5CB}" dt="2025-04-29T05:28:09.490" v="44" actId="478"/>
          <ac:spMkLst>
            <pc:docMk/>
            <pc:sldMk cId="0" sldId="260"/>
            <ac:spMk id="17" creationId="{00000000-0000-0000-0000-000000000000}"/>
          </ac:spMkLst>
        </pc:spChg>
        <pc:spChg chg="del">
          <ac:chgData name="Mirtunjay kumar" userId="0771543971e89955" providerId="LiveId" clId="{5A5A1C39-1B80-4F41-B54C-7CD33B23C5CB}" dt="2025-04-29T05:28:09.490" v="44" actId="478"/>
          <ac:spMkLst>
            <pc:docMk/>
            <pc:sldMk cId="0" sldId="260"/>
            <ac:spMk id="18" creationId="{00000000-0000-0000-0000-000000000000}"/>
          </ac:spMkLst>
        </pc:spChg>
        <pc:grpChg chg="del">
          <ac:chgData name="Mirtunjay kumar" userId="0771543971e89955" providerId="LiveId" clId="{5A5A1C39-1B80-4F41-B54C-7CD33B23C5CB}" dt="2025-04-29T05:28:01.485" v="42" actId="478"/>
          <ac:grpSpMkLst>
            <pc:docMk/>
            <pc:sldMk cId="0" sldId="260"/>
            <ac:grpSpMk id="2" creationId="{00000000-0000-0000-0000-000000000000}"/>
          </ac:grpSpMkLst>
        </pc:grpChg>
        <pc:grpChg chg="del">
          <ac:chgData name="Mirtunjay kumar" userId="0771543971e89955" providerId="LiveId" clId="{5A5A1C39-1B80-4F41-B54C-7CD33B23C5CB}" dt="2025-04-29T05:28:09.490" v="44" actId="478"/>
          <ac:grpSpMkLst>
            <pc:docMk/>
            <pc:sldMk cId="0" sldId="260"/>
            <ac:grpSpMk id="7" creationId="{00000000-0000-0000-0000-000000000000}"/>
          </ac:grpSpMkLst>
        </pc:grpChg>
        <pc:grpChg chg="del">
          <ac:chgData name="Mirtunjay kumar" userId="0771543971e89955" providerId="LiveId" clId="{5A5A1C39-1B80-4F41-B54C-7CD33B23C5CB}" dt="2025-04-29T05:28:03.636" v="43" actId="478"/>
          <ac:grpSpMkLst>
            <pc:docMk/>
            <pc:sldMk cId="0" sldId="260"/>
            <ac:grpSpMk id="10" creationId="{00000000-0000-0000-0000-000000000000}"/>
          </ac:grpSpMkLst>
        </pc:grpChg>
        <pc:picChg chg="add mod">
          <ac:chgData name="Mirtunjay kumar" userId="0771543971e89955" providerId="LiveId" clId="{5A5A1C39-1B80-4F41-B54C-7CD33B23C5CB}" dt="2025-04-29T05:28:29.372" v="47" actId="14100"/>
          <ac:picMkLst>
            <pc:docMk/>
            <pc:sldMk cId="0" sldId="260"/>
            <ac:picMk id="20" creationId="{226CCC9B-D4FD-B9AB-4519-E4EF0415B4FC}"/>
          </ac:picMkLst>
        </pc:picChg>
      </pc:sldChg>
      <pc:sldChg chg="del">
        <pc:chgData name="Mirtunjay kumar" userId="0771543971e89955" providerId="LiveId" clId="{5A5A1C39-1B80-4F41-B54C-7CD33B23C5CB}" dt="2025-04-29T05:28:54.345" v="48" actId="47"/>
        <pc:sldMkLst>
          <pc:docMk/>
          <pc:sldMk cId="0" sldId="261"/>
        </pc:sldMkLst>
      </pc:sldChg>
      <pc:sldChg chg="del">
        <pc:chgData name="Mirtunjay kumar" userId="0771543971e89955" providerId="LiveId" clId="{5A5A1C39-1B80-4F41-B54C-7CD33B23C5CB}" dt="2025-04-29T05:29:34.868" v="49" actId="47"/>
        <pc:sldMkLst>
          <pc:docMk/>
          <pc:sldMk cId="0" sldId="262"/>
        </pc:sldMkLst>
      </pc:sldChg>
      <pc:sldChg chg="delSp modSp mod">
        <pc:chgData name="Mirtunjay kumar" userId="0771543971e89955" providerId="LiveId" clId="{5A5A1C39-1B80-4F41-B54C-7CD33B23C5CB}" dt="2025-04-29T05:42:54.960" v="65" actId="1076"/>
        <pc:sldMkLst>
          <pc:docMk/>
          <pc:sldMk cId="0" sldId="263"/>
        </pc:sldMkLst>
        <pc:spChg chg="del">
          <ac:chgData name="Mirtunjay kumar" userId="0771543971e89955" providerId="LiveId" clId="{5A5A1C39-1B80-4F41-B54C-7CD33B23C5CB}" dt="2025-04-29T05:30:32.612" v="59" actId="478"/>
          <ac:spMkLst>
            <pc:docMk/>
            <pc:sldMk cId="0" sldId="263"/>
            <ac:spMk id="2" creationId="{00000000-0000-0000-0000-000000000000}"/>
          </ac:spMkLst>
        </pc:spChg>
        <pc:spChg chg="del">
          <ac:chgData name="Mirtunjay kumar" userId="0771543971e89955" providerId="LiveId" clId="{5A5A1C39-1B80-4F41-B54C-7CD33B23C5CB}" dt="2025-04-29T05:30:29.615" v="58" actId="478"/>
          <ac:spMkLst>
            <pc:docMk/>
            <pc:sldMk cId="0" sldId="263"/>
            <ac:spMk id="12" creationId="{00000000-0000-0000-0000-000000000000}"/>
          </ac:spMkLst>
        </pc:spChg>
        <pc:spChg chg="del mod">
          <ac:chgData name="Mirtunjay kumar" userId="0771543971e89955" providerId="LiveId" clId="{5A5A1C39-1B80-4F41-B54C-7CD33B23C5CB}" dt="2025-04-29T05:30:10.740" v="54" actId="478"/>
          <ac:spMkLst>
            <pc:docMk/>
            <pc:sldMk cId="0" sldId="263"/>
            <ac:spMk id="13" creationId="{00000000-0000-0000-0000-000000000000}"/>
          </ac:spMkLst>
        </pc:spChg>
        <pc:spChg chg="del">
          <ac:chgData name="Mirtunjay kumar" userId="0771543971e89955" providerId="LiveId" clId="{5A5A1C39-1B80-4F41-B54C-7CD33B23C5CB}" dt="2025-04-29T05:30:20.286" v="56" actId="478"/>
          <ac:spMkLst>
            <pc:docMk/>
            <pc:sldMk cId="0" sldId="263"/>
            <ac:spMk id="14" creationId="{00000000-0000-0000-0000-000000000000}"/>
          </ac:spMkLst>
        </pc:spChg>
        <pc:spChg chg="del">
          <ac:chgData name="Mirtunjay kumar" userId="0771543971e89955" providerId="LiveId" clId="{5A5A1C39-1B80-4F41-B54C-7CD33B23C5CB}" dt="2025-04-29T05:30:16.605" v="55" actId="478"/>
          <ac:spMkLst>
            <pc:docMk/>
            <pc:sldMk cId="0" sldId="263"/>
            <ac:spMk id="15" creationId="{00000000-0000-0000-0000-000000000000}"/>
          </ac:spMkLst>
        </pc:spChg>
        <pc:spChg chg="del">
          <ac:chgData name="Mirtunjay kumar" userId="0771543971e89955" providerId="LiveId" clId="{5A5A1C39-1B80-4F41-B54C-7CD33B23C5CB}" dt="2025-04-29T05:30:23.696" v="57" actId="478"/>
          <ac:spMkLst>
            <pc:docMk/>
            <pc:sldMk cId="0" sldId="263"/>
            <ac:spMk id="16" creationId="{00000000-0000-0000-0000-000000000000}"/>
          </ac:spMkLst>
        </pc:spChg>
        <pc:spChg chg="mod">
          <ac:chgData name="Mirtunjay kumar" userId="0771543971e89955" providerId="LiveId" clId="{5A5A1C39-1B80-4F41-B54C-7CD33B23C5CB}" dt="2025-04-29T05:36:41.789" v="61" actId="207"/>
          <ac:spMkLst>
            <pc:docMk/>
            <pc:sldMk cId="0" sldId="263"/>
            <ac:spMk id="17" creationId="{00000000-0000-0000-0000-000000000000}"/>
          </ac:spMkLst>
        </pc:spChg>
        <pc:spChg chg="mod">
          <ac:chgData name="Mirtunjay kumar" userId="0771543971e89955" providerId="LiveId" clId="{5A5A1C39-1B80-4F41-B54C-7CD33B23C5CB}" dt="2025-04-29T05:42:54.960" v="65" actId="1076"/>
          <ac:spMkLst>
            <pc:docMk/>
            <pc:sldMk cId="0" sldId="263"/>
            <ac:spMk id="18" creationId="{00000000-0000-0000-0000-000000000000}"/>
          </ac:spMkLst>
        </pc:spChg>
        <pc:spChg chg="del">
          <ac:chgData name="Mirtunjay kumar" userId="0771543971e89955" providerId="LiveId" clId="{5A5A1C39-1B80-4F41-B54C-7CD33B23C5CB}" dt="2025-04-29T05:42:46.177" v="64" actId="478"/>
          <ac:spMkLst>
            <pc:docMk/>
            <pc:sldMk cId="0" sldId="263"/>
            <ac:spMk id="19" creationId="{00000000-0000-0000-0000-000000000000}"/>
          </ac:spMkLst>
        </pc:spChg>
        <pc:grpChg chg="mod">
          <ac:chgData name="Mirtunjay kumar" userId="0771543971e89955" providerId="LiveId" clId="{5A5A1C39-1B80-4F41-B54C-7CD33B23C5CB}" dt="2025-04-29T05:30:05.068" v="52" actId="14100"/>
          <ac:grpSpMkLst>
            <pc:docMk/>
            <pc:sldMk cId="0" sldId="263"/>
            <ac:grpSpMk id="4" creationId="{00000000-0000-0000-0000-000000000000}"/>
          </ac:grpSpMkLst>
        </pc:grpChg>
        <pc:grpChg chg="mod">
          <ac:chgData name="Mirtunjay kumar" userId="0771543971e89955" providerId="LiveId" clId="{5A5A1C39-1B80-4F41-B54C-7CD33B23C5CB}" dt="2025-04-29T05:29:50.867" v="50" actId="14100"/>
          <ac:grpSpMkLst>
            <pc:docMk/>
            <pc:sldMk cId="0" sldId="263"/>
            <ac:grpSpMk id="7" creationId="{00000000-0000-0000-0000-000000000000}"/>
          </ac:grpSpMkLst>
        </pc:grpChg>
      </pc:sldChg>
      <pc:sldChg chg="addSp delSp modSp mod">
        <pc:chgData name="Mirtunjay kumar" userId="0771543971e89955" providerId="LiveId" clId="{5A5A1C39-1B80-4F41-B54C-7CD33B23C5CB}" dt="2025-04-29T06:21:07.519" v="332" actId="1076"/>
        <pc:sldMkLst>
          <pc:docMk/>
          <pc:sldMk cId="0" sldId="264"/>
        </pc:sldMkLst>
        <pc:spChg chg="mod">
          <ac:chgData name="Mirtunjay kumar" userId="0771543971e89955" providerId="LiveId" clId="{5A5A1C39-1B80-4F41-B54C-7CD33B23C5CB}" dt="2025-04-29T06:19:20.162" v="319" actId="14100"/>
          <ac:spMkLst>
            <pc:docMk/>
            <pc:sldMk cId="0" sldId="264"/>
            <ac:spMk id="2" creationId="{00000000-0000-0000-0000-000000000000}"/>
          </ac:spMkLst>
        </pc:spChg>
        <pc:spChg chg="mod">
          <ac:chgData name="Mirtunjay kumar" userId="0771543971e89955" providerId="LiveId" clId="{5A5A1C39-1B80-4F41-B54C-7CD33B23C5CB}" dt="2025-04-29T05:45:53.789" v="114" actId="20577"/>
          <ac:spMkLst>
            <pc:docMk/>
            <pc:sldMk cId="0" sldId="264"/>
            <ac:spMk id="4" creationId="{00000000-0000-0000-0000-000000000000}"/>
          </ac:spMkLst>
        </pc:spChg>
        <pc:spChg chg="del">
          <ac:chgData name="Mirtunjay kumar" userId="0771543971e89955" providerId="LiveId" clId="{5A5A1C39-1B80-4F41-B54C-7CD33B23C5CB}" dt="2025-04-29T05:47:24.600" v="128" actId="478"/>
          <ac:spMkLst>
            <pc:docMk/>
            <pc:sldMk cId="0" sldId="264"/>
            <ac:spMk id="5" creationId="{00000000-0000-0000-0000-000000000000}"/>
          </ac:spMkLst>
        </pc:spChg>
        <pc:spChg chg="del">
          <ac:chgData name="Mirtunjay kumar" userId="0771543971e89955" providerId="LiveId" clId="{5A5A1C39-1B80-4F41-B54C-7CD33B23C5CB}" dt="2025-04-29T05:47:11.857" v="126" actId="478"/>
          <ac:spMkLst>
            <pc:docMk/>
            <pc:sldMk cId="0" sldId="264"/>
            <ac:spMk id="6" creationId="{00000000-0000-0000-0000-000000000000}"/>
          </ac:spMkLst>
        </pc:spChg>
        <pc:spChg chg="del mod">
          <ac:chgData name="Mirtunjay kumar" userId="0771543971e89955" providerId="LiveId" clId="{5A5A1C39-1B80-4F41-B54C-7CD33B23C5CB}" dt="2025-04-29T05:47:07.445" v="125" actId="478"/>
          <ac:spMkLst>
            <pc:docMk/>
            <pc:sldMk cId="0" sldId="264"/>
            <ac:spMk id="7" creationId="{00000000-0000-0000-0000-000000000000}"/>
          </ac:spMkLst>
        </pc:spChg>
        <pc:spChg chg="del">
          <ac:chgData name="Mirtunjay kumar" userId="0771543971e89955" providerId="LiveId" clId="{5A5A1C39-1B80-4F41-B54C-7CD33B23C5CB}" dt="2025-04-29T05:47:15.692" v="127" actId="478"/>
          <ac:spMkLst>
            <pc:docMk/>
            <pc:sldMk cId="0" sldId="264"/>
            <ac:spMk id="8" creationId="{00000000-0000-0000-0000-000000000000}"/>
          </ac:spMkLst>
        </pc:spChg>
        <pc:spChg chg="mod">
          <ac:chgData name="Mirtunjay kumar" userId="0771543971e89955" providerId="LiveId" clId="{5A5A1C39-1B80-4F41-B54C-7CD33B23C5CB}" dt="2025-04-29T05:47:49.521" v="130" actId="1076"/>
          <ac:spMkLst>
            <pc:docMk/>
            <pc:sldMk cId="0" sldId="264"/>
            <ac:spMk id="9" creationId="{00000000-0000-0000-0000-000000000000}"/>
          </ac:spMkLst>
        </pc:spChg>
        <pc:spChg chg="mod">
          <ac:chgData name="Mirtunjay kumar" userId="0771543971e89955" providerId="LiveId" clId="{5A5A1C39-1B80-4F41-B54C-7CD33B23C5CB}" dt="2025-04-29T06:21:07.519" v="332" actId="1076"/>
          <ac:spMkLst>
            <pc:docMk/>
            <pc:sldMk cId="0" sldId="264"/>
            <ac:spMk id="10" creationId="{00000000-0000-0000-0000-000000000000}"/>
          </ac:spMkLst>
        </pc:spChg>
        <pc:spChg chg="mod">
          <ac:chgData name="Mirtunjay kumar" userId="0771543971e89955" providerId="LiveId" clId="{5A5A1C39-1B80-4F41-B54C-7CD33B23C5CB}" dt="2025-04-29T05:47:59.248" v="132"/>
          <ac:spMkLst>
            <pc:docMk/>
            <pc:sldMk cId="0" sldId="264"/>
            <ac:spMk id="21" creationId="{00000000-0000-0000-0000-000000000000}"/>
          </ac:spMkLst>
        </pc:spChg>
        <pc:spChg chg="mod">
          <ac:chgData name="Mirtunjay kumar" userId="0771543971e89955" providerId="LiveId" clId="{5A5A1C39-1B80-4F41-B54C-7CD33B23C5CB}" dt="2025-04-29T05:47:59.248" v="132"/>
          <ac:spMkLst>
            <pc:docMk/>
            <pc:sldMk cId="0" sldId="264"/>
            <ac:spMk id="22" creationId="{00000000-0000-0000-0000-000000000000}"/>
          </ac:spMkLst>
        </pc:spChg>
        <pc:grpChg chg="del mod">
          <ac:chgData name="Mirtunjay kumar" userId="0771543971e89955" providerId="LiveId" clId="{5A5A1C39-1B80-4F41-B54C-7CD33B23C5CB}" dt="2025-04-29T05:47:58.056" v="131" actId="21"/>
          <ac:grpSpMkLst>
            <pc:docMk/>
            <pc:sldMk cId="0" sldId="264"/>
            <ac:grpSpMk id="11" creationId="{00000000-0000-0000-0000-000000000000}"/>
          </ac:grpSpMkLst>
        </pc:grpChg>
        <pc:grpChg chg="mod">
          <ac:chgData name="Mirtunjay kumar" userId="0771543971e89955" providerId="LiveId" clId="{5A5A1C39-1B80-4F41-B54C-7CD33B23C5CB}" dt="2025-04-29T05:46:25.330" v="119" actId="14100"/>
          <ac:grpSpMkLst>
            <pc:docMk/>
            <pc:sldMk cId="0" sldId="264"/>
            <ac:grpSpMk id="14" creationId="{00000000-0000-0000-0000-000000000000}"/>
          </ac:grpSpMkLst>
        </pc:grpChg>
        <pc:grpChg chg="mod">
          <ac:chgData name="Mirtunjay kumar" userId="0771543971e89955" providerId="LiveId" clId="{5A5A1C39-1B80-4F41-B54C-7CD33B23C5CB}" dt="2025-04-29T05:46:19.328" v="117" actId="14100"/>
          <ac:grpSpMkLst>
            <pc:docMk/>
            <pc:sldMk cId="0" sldId="264"/>
            <ac:grpSpMk id="17" creationId="{00000000-0000-0000-0000-000000000000}"/>
          </ac:grpSpMkLst>
        </pc:grpChg>
        <pc:grpChg chg="add mod">
          <ac:chgData name="Mirtunjay kumar" userId="0771543971e89955" providerId="LiveId" clId="{5A5A1C39-1B80-4F41-B54C-7CD33B23C5CB}" dt="2025-04-29T06:20:42.255" v="327" actId="14100"/>
          <ac:grpSpMkLst>
            <pc:docMk/>
            <pc:sldMk cId="0" sldId="264"/>
            <ac:grpSpMk id="20" creationId="{00000000-0000-0000-0000-000000000000}"/>
          </ac:grpSpMkLst>
        </pc:grpChg>
      </pc:sldChg>
      <pc:sldChg chg="delSp modSp mod">
        <pc:chgData name="Mirtunjay kumar" userId="0771543971e89955" providerId="LiveId" clId="{5A5A1C39-1B80-4F41-B54C-7CD33B23C5CB}" dt="2025-04-29T06:11:33.354" v="316" actId="20577"/>
        <pc:sldMkLst>
          <pc:docMk/>
          <pc:sldMk cId="0" sldId="265"/>
        </pc:sldMkLst>
        <pc:spChg chg="mod">
          <ac:chgData name="Mirtunjay kumar" userId="0771543971e89955" providerId="LiveId" clId="{5A5A1C39-1B80-4F41-B54C-7CD33B23C5CB}" dt="2025-04-29T05:50:13.045" v="255" actId="1076"/>
          <ac:spMkLst>
            <pc:docMk/>
            <pc:sldMk cId="0" sldId="265"/>
            <ac:spMk id="3" creationId="{00000000-0000-0000-0000-000000000000}"/>
          </ac:spMkLst>
        </pc:spChg>
        <pc:spChg chg="mod">
          <ac:chgData name="Mirtunjay kumar" userId="0771543971e89955" providerId="LiveId" clId="{5A5A1C39-1B80-4F41-B54C-7CD33B23C5CB}" dt="2025-04-29T05:49:53.619" v="207" actId="1076"/>
          <ac:spMkLst>
            <pc:docMk/>
            <pc:sldMk cId="0" sldId="265"/>
            <ac:spMk id="8" creationId="{00000000-0000-0000-0000-000000000000}"/>
          </ac:spMkLst>
        </pc:spChg>
        <pc:spChg chg="mod">
          <ac:chgData name="Mirtunjay kumar" userId="0771543971e89955" providerId="LiveId" clId="{5A5A1C39-1B80-4F41-B54C-7CD33B23C5CB}" dt="2025-04-29T05:50:49.151" v="300" actId="20577"/>
          <ac:spMkLst>
            <pc:docMk/>
            <pc:sldMk cId="0" sldId="265"/>
            <ac:spMk id="10" creationId="{00000000-0000-0000-0000-000000000000}"/>
          </ac:spMkLst>
        </pc:spChg>
        <pc:spChg chg="del">
          <ac:chgData name="Mirtunjay kumar" userId="0771543971e89955" providerId="LiveId" clId="{5A5A1C39-1B80-4F41-B54C-7CD33B23C5CB}" dt="2025-04-29T05:50:31.435" v="279" actId="478"/>
          <ac:spMkLst>
            <pc:docMk/>
            <pc:sldMk cId="0" sldId="265"/>
            <ac:spMk id="11" creationId="{00000000-0000-0000-0000-000000000000}"/>
          </ac:spMkLst>
        </pc:spChg>
        <pc:spChg chg="del">
          <ac:chgData name="Mirtunjay kumar" userId="0771543971e89955" providerId="LiveId" clId="{5A5A1C39-1B80-4F41-B54C-7CD33B23C5CB}" dt="2025-04-29T05:50:38.832" v="281" actId="478"/>
          <ac:spMkLst>
            <pc:docMk/>
            <pc:sldMk cId="0" sldId="265"/>
            <ac:spMk id="12" creationId="{00000000-0000-0000-0000-000000000000}"/>
          </ac:spMkLst>
        </pc:spChg>
        <pc:spChg chg="del">
          <ac:chgData name="Mirtunjay kumar" userId="0771543971e89955" providerId="LiveId" clId="{5A5A1C39-1B80-4F41-B54C-7CD33B23C5CB}" dt="2025-04-29T05:50:35.372" v="280" actId="478"/>
          <ac:spMkLst>
            <pc:docMk/>
            <pc:sldMk cId="0" sldId="265"/>
            <ac:spMk id="13" creationId="{00000000-0000-0000-0000-000000000000}"/>
          </ac:spMkLst>
        </pc:spChg>
        <pc:spChg chg="del">
          <ac:chgData name="Mirtunjay kumar" userId="0771543971e89955" providerId="LiveId" clId="{5A5A1C39-1B80-4F41-B54C-7CD33B23C5CB}" dt="2025-04-29T05:50:43.512" v="282" actId="478"/>
          <ac:spMkLst>
            <pc:docMk/>
            <pc:sldMk cId="0" sldId="265"/>
            <ac:spMk id="14" creationId="{00000000-0000-0000-0000-000000000000}"/>
          </ac:spMkLst>
        </pc:spChg>
        <pc:spChg chg="mod">
          <ac:chgData name="Mirtunjay kumar" userId="0771543971e89955" providerId="LiveId" clId="{5A5A1C39-1B80-4F41-B54C-7CD33B23C5CB}" dt="2025-04-29T06:11:33.354" v="316" actId="20577"/>
          <ac:spMkLst>
            <pc:docMk/>
            <pc:sldMk cId="0" sldId="265"/>
            <ac:spMk id="15" creationId="{00000000-0000-0000-0000-000000000000}"/>
          </ac:spMkLst>
        </pc:spChg>
        <pc:spChg chg="mod">
          <ac:chgData name="Mirtunjay kumar" userId="0771543971e89955" providerId="LiveId" clId="{5A5A1C39-1B80-4F41-B54C-7CD33B23C5CB}" dt="2025-04-29T05:50:20.647" v="278" actId="20577"/>
          <ac:spMkLst>
            <pc:docMk/>
            <pc:sldMk cId="0" sldId="265"/>
            <ac:spMk id="17" creationId="{00000000-0000-0000-0000-000000000000}"/>
          </ac:spMkLst>
        </pc:spChg>
        <pc:spChg chg="mod">
          <ac:chgData name="Mirtunjay kumar" userId="0771543971e89955" providerId="LiveId" clId="{5A5A1C39-1B80-4F41-B54C-7CD33B23C5CB}" dt="2025-04-29T05:49:47.330" v="206" actId="1076"/>
          <ac:spMkLst>
            <pc:docMk/>
            <pc:sldMk cId="0" sldId="265"/>
            <ac:spMk id="18" creationId="{00000000-0000-0000-0000-000000000000}"/>
          </ac:spMkLst>
        </pc:spChg>
        <pc:spChg chg="mod">
          <ac:chgData name="Mirtunjay kumar" userId="0771543971e89955" providerId="LiveId" clId="{5A5A1C39-1B80-4F41-B54C-7CD33B23C5CB}" dt="2025-04-29T05:50:08.179" v="254" actId="20577"/>
          <ac:spMkLst>
            <pc:docMk/>
            <pc:sldMk cId="0" sldId="265"/>
            <ac:spMk id="19" creationId="{00000000-0000-0000-0000-000000000000}"/>
          </ac:spMkLst>
        </pc:spChg>
        <pc:grpChg chg="mod">
          <ac:chgData name="Mirtunjay kumar" userId="0771543971e89955" providerId="LiveId" clId="{5A5A1C39-1B80-4F41-B54C-7CD33B23C5CB}" dt="2025-04-29T05:48:16.866" v="134" actId="14100"/>
          <ac:grpSpMkLst>
            <pc:docMk/>
            <pc:sldMk cId="0" sldId="265"/>
            <ac:grpSpMk id="4" creationId="{00000000-0000-0000-0000-000000000000}"/>
          </ac:grpSpMkLst>
        </pc:gr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4.sv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56627" y="934940"/>
            <a:ext cx="572320" cy="427679"/>
          </a:xfrm>
          <a:custGeom>
            <a:avLst/>
            <a:gdLst/>
            <a:ahLst/>
            <a:cxnLst/>
            <a:rect l="l" t="t" r="r" b="b"/>
            <a:pathLst>
              <a:path w="572320" h="427679">
                <a:moveTo>
                  <a:pt x="0" y="0"/>
                </a:moveTo>
                <a:lnTo>
                  <a:pt x="572321" y="0"/>
                </a:lnTo>
                <a:lnTo>
                  <a:pt x="572321" y="427679"/>
                </a:lnTo>
                <a:lnTo>
                  <a:pt x="0" y="4276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085937" y="0"/>
            <a:ext cx="10430663" cy="10519357"/>
          </a:xfrm>
          <a:custGeom>
            <a:avLst/>
            <a:gdLst/>
            <a:ahLst/>
            <a:cxnLst/>
            <a:rect l="l" t="t" r="r" b="b"/>
            <a:pathLst>
              <a:path w="15046733" h="15046733">
                <a:moveTo>
                  <a:pt x="0" y="0"/>
                </a:moveTo>
                <a:lnTo>
                  <a:pt x="15046733" y="0"/>
                </a:lnTo>
                <a:lnTo>
                  <a:pt x="15046733" y="15046732"/>
                </a:lnTo>
                <a:lnTo>
                  <a:pt x="0" y="15046732"/>
                </a:lnTo>
                <a:lnTo>
                  <a:pt x="0" y="0"/>
                </a:lnTo>
                <a:close/>
              </a:path>
            </a:pathLst>
          </a:custGeom>
          <a:blipFill>
            <a:blip r:embed="rId4">
              <a:alphaModFix amt="38000"/>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342787" y="2336940"/>
            <a:ext cx="6455320" cy="645532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8774" t="-31414" r="-74183"/>
              </a:stretch>
            </a:blipFill>
            <a:ln w="561975" cap="sq">
              <a:gradFill>
                <a:gsLst>
                  <a:gs pos="0">
                    <a:srgbClr val="1A58F6">
                      <a:alpha val="100000"/>
                    </a:srgbClr>
                  </a:gs>
                  <a:gs pos="100000">
                    <a:srgbClr val="7CE7FF">
                      <a:alpha val="100000"/>
                    </a:srgbClr>
                  </a:gs>
                </a:gsLst>
                <a:lin ang="5400000"/>
              </a:gradFill>
              <a:prstDash val="solid"/>
              <a:miter/>
            </a:ln>
          </p:spPr>
        </p:sp>
      </p:grpSp>
      <p:grpSp>
        <p:nvGrpSpPr>
          <p:cNvPr id="6" name="Group 6"/>
          <p:cNvGrpSpPr/>
          <p:nvPr/>
        </p:nvGrpSpPr>
        <p:grpSpPr>
          <a:xfrm>
            <a:off x="8690690" y="7438450"/>
            <a:ext cx="9597310" cy="1296660"/>
            <a:chOff x="0" y="0"/>
            <a:chExt cx="2910639" cy="341507"/>
          </a:xfrm>
        </p:grpSpPr>
        <p:sp>
          <p:nvSpPr>
            <p:cNvPr id="7" name="Freeform 7"/>
            <p:cNvSpPr/>
            <p:nvPr/>
          </p:nvSpPr>
          <p:spPr>
            <a:xfrm>
              <a:off x="0" y="0"/>
              <a:ext cx="2910639" cy="341507"/>
            </a:xfrm>
            <a:custGeom>
              <a:avLst/>
              <a:gdLst/>
              <a:ahLst/>
              <a:cxnLst/>
              <a:rect l="l" t="t" r="r" b="b"/>
              <a:pathLst>
                <a:path w="2910639" h="341507">
                  <a:moveTo>
                    <a:pt x="70054" y="0"/>
                  </a:moveTo>
                  <a:lnTo>
                    <a:pt x="2840585" y="0"/>
                  </a:lnTo>
                  <a:cubicBezTo>
                    <a:pt x="2859164" y="0"/>
                    <a:pt x="2876983" y="7381"/>
                    <a:pt x="2890120" y="20518"/>
                  </a:cubicBezTo>
                  <a:cubicBezTo>
                    <a:pt x="2903258" y="33656"/>
                    <a:pt x="2910639" y="51475"/>
                    <a:pt x="2910639" y="70054"/>
                  </a:cubicBezTo>
                  <a:lnTo>
                    <a:pt x="2910639" y="271453"/>
                  </a:lnTo>
                  <a:cubicBezTo>
                    <a:pt x="2910639" y="310143"/>
                    <a:pt x="2879274" y="341507"/>
                    <a:pt x="2840585" y="341507"/>
                  </a:cubicBezTo>
                  <a:lnTo>
                    <a:pt x="70054" y="341507"/>
                  </a:lnTo>
                  <a:cubicBezTo>
                    <a:pt x="31364" y="341507"/>
                    <a:pt x="0" y="310143"/>
                    <a:pt x="0" y="271453"/>
                  </a:cubicBezTo>
                  <a:lnTo>
                    <a:pt x="0" y="70054"/>
                  </a:lnTo>
                  <a:cubicBezTo>
                    <a:pt x="0" y="31364"/>
                    <a:pt x="31364" y="0"/>
                    <a:pt x="70054" y="0"/>
                  </a:cubicBezTo>
                  <a:close/>
                </a:path>
              </a:pathLst>
            </a:custGeom>
            <a:gradFill rotWithShape="1">
              <a:gsLst>
                <a:gs pos="0">
                  <a:srgbClr val="1A58F6">
                    <a:alpha val="100000"/>
                  </a:srgbClr>
                </a:gs>
                <a:gs pos="100000">
                  <a:srgbClr val="7CE7FF">
                    <a:alpha val="100000"/>
                  </a:srgbClr>
                </a:gs>
              </a:gsLst>
              <a:path path="circle">
                <a:fillToRect r="100000" b="100000"/>
              </a:path>
              <a:tileRect l="-100000" t="-100000"/>
            </a:gradFill>
          </p:spPr>
          <p:txBody>
            <a:bodyPr/>
            <a:lstStyle/>
            <a:p>
              <a:pPr algn="ctr"/>
              <a:endParaRPr lang="en-IN" sz="3500" dirty="0">
                <a:latin typeface="Bookman Old Style" panose="02050604050505020204" pitchFamily="18" charset="0"/>
              </a:endParaRPr>
            </a:p>
            <a:p>
              <a:pPr algn="ctr"/>
              <a:r>
                <a:rPr lang="en-IN" sz="3500" dirty="0">
                  <a:latin typeface="Bookman Old Style" panose="02050604050505020204" pitchFamily="18" charset="0"/>
                </a:rPr>
                <a:t>Mirtunjay Kumar</a:t>
              </a:r>
            </a:p>
          </p:txBody>
        </p:sp>
        <p:sp>
          <p:nvSpPr>
            <p:cNvPr id="8" name="TextBox 8"/>
            <p:cNvSpPr txBox="1"/>
            <p:nvPr/>
          </p:nvSpPr>
          <p:spPr>
            <a:xfrm>
              <a:off x="0" y="-47625"/>
              <a:ext cx="2910639" cy="389132"/>
            </a:xfrm>
            <a:prstGeom prst="rect">
              <a:avLst/>
            </a:prstGeom>
          </p:spPr>
          <p:txBody>
            <a:bodyPr lIns="50800" tIns="50800" rIns="50800" bIns="50800" rtlCol="0" anchor="ctr"/>
            <a:lstStyle/>
            <a:p>
              <a:pPr algn="ctr">
                <a:lnSpc>
                  <a:spcPts val="3120"/>
                </a:lnSpc>
              </a:pPr>
              <a:endParaRPr/>
            </a:p>
          </p:txBody>
        </p:sp>
      </p:grpSp>
      <p:sp>
        <p:nvSpPr>
          <p:cNvPr id="9" name="TextBox 9"/>
          <p:cNvSpPr txBox="1"/>
          <p:nvPr/>
        </p:nvSpPr>
        <p:spPr>
          <a:xfrm>
            <a:off x="1738767" y="934195"/>
            <a:ext cx="3770904" cy="381544"/>
          </a:xfrm>
          <a:prstGeom prst="rect">
            <a:avLst/>
          </a:prstGeom>
        </p:spPr>
        <p:txBody>
          <a:bodyPr lIns="0" tIns="0" rIns="0" bIns="0" rtlCol="0" anchor="t">
            <a:spAutoFit/>
          </a:bodyPr>
          <a:lstStyle/>
          <a:p>
            <a:pPr algn="l">
              <a:lnSpc>
                <a:spcPts val="3120"/>
              </a:lnSpc>
              <a:spcBef>
                <a:spcPct val="0"/>
              </a:spcBef>
            </a:pPr>
            <a:r>
              <a:rPr lang="en-US" sz="2228" b="1">
                <a:solidFill>
                  <a:srgbClr val="FFFFFF"/>
                </a:solidFill>
                <a:latin typeface="Montserrat Bold"/>
                <a:ea typeface="Montserrat Bold"/>
                <a:cs typeface="Montserrat Bold"/>
                <a:sym typeface="Montserrat Bold"/>
              </a:rPr>
              <a:t>MJ</a:t>
            </a:r>
          </a:p>
        </p:txBody>
      </p:sp>
      <p:sp>
        <p:nvSpPr>
          <p:cNvPr id="14" name="TextBox 14"/>
          <p:cNvSpPr txBox="1"/>
          <p:nvPr/>
        </p:nvSpPr>
        <p:spPr>
          <a:xfrm>
            <a:off x="8739945" y="2862640"/>
            <a:ext cx="8799748" cy="2349874"/>
          </a:xfrm>
          <a:prstGeom prst="rect">
            <a:avLst/>
          </a:prstGeom>
        </p:spPr>
        <p:txBody>
          <a:bodyPr lIns="0" tIns="0" rIns="0" bIns="0" rtlCol="0" anchor="t">
            <a:spAutoFit/>
          </a:bodyPr>
          <a:lstStyle/>
          <a:p>
            <a:pPr algn="l">
              <a:lnSpc>
                <a:spcPts val="9372"/>
              </a:lnSpc>
              <a:spcBef>
                <a:spcPct val="0"/>
              </a:spcBef>
            </a:pPr>
            <a:r>
              <a:rPr lang="en-US" sz="6694" b="1" dirty="0">
                <a:solidFill>
                  <a:schemeClr val="bg1"/>
                </a:solidFill>
                <a:latin typeface="Montserrat Bold"/>
                <a:ea typeface="Montserrat Bold"/>
                <a:cs typeface="Montserrat Bold"/>
                <a:sym typeface="Montserrat Bold"/>
              </a:rPr>
              <a:t>Human Resources</a:t>
            </a:r>
          </a:p>
          <a:p>
            <a:pPr algn="l">
              <a:lnSpc>
                <a:spcPts val="9372"/>
              </a:lnSpc>
              <a:spcBef>
                <a:spcPct val="0"/>
              </a:spcBef>
            </a:pPr>
            <a:r>
              <a:rPr lang="en-IN" sz="7200" dirty="0">
                <a:solidFill>
                  <a:schemeClr val="bg1"/>
                </a:solidFill>
              </a:rPr>
              <a:t> Analytics Dashboard</a:t>
            </a:r>
            <a:endParaRPr lang="en-US" sz="6694" b="1" dirty="0">
              <a:solidFill>
                <a:schemeClr val="bg1"/>
              </a:solidFill>
              <a:latin typeface="Montserrat Bold"/>
              <a:ea typeface="Montserrat Bold"/>
              <a:cs typeface="Montserrat Bold"/>
              <a:sym typeface="Montserrat Bold"/>
            </a:endParaRPr>
          </a:p>
        </p:txBody>
      </p:sp>
      <p:sp>
        <p:nvSpPr>
          <p:cNvPr id="15" name="TextBox 14">
            <a:extLst>
              <a:ext uri="{FF2B5EF4-FFF2-40B4-BE49-F238E27FC236}">
                <a16:creationId xmlns:a16="http://schemas.microsoft.com/office/drawing/2014/main" id="{9C9ED122-40A8-3F74-BBFA-3B8D01B1C657}"/>
              </a:ext>
            </a:extLst>
          </p:cNvPr>
          <p:cNvSpPr txBox="1"/>
          <p:nvPr/>
        </p:nvSpPr>
        <p:spPr>
          <a:xfrm>
            <a:off x="9753600" y="5457859"/>
            <a:ext cx="8153400" cy="523220"/>
          </a:xfrm>
          <a:prstGeom prst="rect">
            <a:avLst/>
          </a:prstGeom>
          <a:noFill/>
        </p:spPr>
        <p:txBody>
          <a:bodyPr wrap="square" rtlCol="0">
            <a:spAutoFit/>
          </a:bodyPr>
          <a:lstStyle/>
          <a:p>
            <a:r>
              <a:rPr lang="en-US" sz="2800" dirty="0">
                <a:solidFill>
                  <a:schemeClr val="bg1"/>
                </a:solidFill>
              </a:rPr>
              <a:t>A Data-Driven View of Workforce Trends and Insights</a:t>
            </a:r>
            <a:endParaRPr lang="en-IN" sz="28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56627" y="934940"/>
            <a:ext cx="572320" cy="427679"/>
          </a:xfrm>
          <a:custGeom>
            <a:avLst/>
            <a:gdLst/>
            <a:ahLst/>
            <a:cxnLst/>
            <a:rect l="l" t="t" r="r" b="b"/>
            <a:pathLst>
              <a:path w="572320" h="427679">
                <a:moveTo>
                  <a:pt x="0" y="0"/>
                </a:moveTo>
                <a:lnTo>
                  <a:pt x="572321" y="0"/>
                </a:lnTo>
                <a:lnTo>
                  <a:pt x="572321" y="427679"/>
                </a:lnTo>
                <a:lnTo>
                  <a:pt x="0" y="4276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2095500"/>
            <a:ext cx="6553200" cy="2441972"/>
          </a:xfrm>
          <a:custGeom>
            <a:avLst/>
            <a:gdLst/>
            <a:ahLst/>
            <a:cxnLst/>
            <a:rect l="l" t="t" r="r" b="b"/>
            <a:pathLst>
              <a:path w="15046733" h="15046733">
                <a:moveTo>
                  <a:pt x="0" y="0"/>
                </a:moveTo>
                <a:lnTo>
                  <a:pt x="15046733" y="0"/>
                </a:lnTo>
                <a:lnTo>
                  <a:pt x="15046733" y="15046733"/>
                </a:lnTo>
                <a:lnTo>
                  <a:pt x="0" y="15046733"/>
                </a:lnTo>
                <a:lnTo>
                  <a:pt x="0" y="0"/>
                </a:lnTo>
                <a:close/>
              </a:path>
            </a:pathLst>
          </a:custGeom>
          <a:blipFill>
            <a:blip r:embed="rId4">
              <a:alphaModFix amt="38000"/>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738767" y="934195"/>
            <a:ext cx="3770904" cy="381544"/>
          </a:xfrm>
          <a:prstGeom prst="rect">
            <a:avLst/>
          </a:prstGeom>
        </p:spPr>
        <p:txBody>
          <a:bodyPr lIns="0" tIns="0" rIns="0" bIns="0" rtlCol="0" anchor="t">
            <a:spAutoFit/>
          </a:bodyPr>
          <a:lstStyle/>
          <a:p>
            <a:pPr algn="l">
              <a:lnSpc>
                <a:spcPts val="3120"/>
              </a:lnSpc>
              <a:spcBef>
                <a:spcPct val="0"/>
              </a:spcBef>
            </a:pPr>
            <a:r>
              <a:rPr lang="en-US" sz="2228" b="1">
                <a:solidFill>
                  <a:srgbClr val="FFFFFF"/>
                </a:solidFill>
                <a:latin typeface="Montserrat Bold"/>
                <a:ea typeface="Montserrat Bold"/>
                <a:cs typeface="Montserrat Bold"/>
                <a:sym typeface="Montserrat Bold"/>
              </a:rPr>
              <a:t>MJ</a:t>
            </a:r>
          </a:p>
        </p:txBody>
      </p:sp>
      <p:sp>
        <p:nvSpPr>
          <p:cNvPr id="8" name="TextBox 8"/>
          <p:cNvSpPr txBox="1"/>
          <p:nvPr/>
        </p:nvSpPr>
        <p:spPr>
          <a:xfrm>
            <a:off x="15609303" y="981075"/>
            <a:ext cx="1647279" cy="381544"/>
          </a:xfrm>
          <a:prstGeom prst="rect">
            <a:avLst/>
          </a:prstGeom>
        </p:spPr>
        <p:txBody>
          <a:bodyPr lIns="0" tIns="0" rIns="0" bIns="0" rtlCol="0" anchor="t">
            <a:spAutoFit/>
          </a:bodyPr>
          <a:lstStyle/>
          <a:p>
            <a:pPr algn="r">
              <a:lnSpc>
                <a:spcPts val="3120"/>
              </a:lnSpc>
              <a:spcBef>
                <a:spcPct val="0"/>
              </a:spcBef>
            </a:pPr>
            <a:r>
              <a:rPr lang="en-US" sz="2228">
                <a:solidFill>
                  <a:srgbClr val="FFFFFF"/>
                </a:solidFill>
                <a:latin typeface="Montserrat"/>
                <a:ea typeface="Montserrat"/>
                <a:cs typeface="Montserrat"/>
                <a:sym typeface="Montserrat"/>
              </a:rPr>
              <a:t>Contact</a:t>
            </a:r>
          </a:p>
        </p:txBody>
      </p:sp>
      <p:sp>
        <p:nvSpPr>
          <p:cNvPr id="9" name="TextBox 9"/>
          <p:cNvSpPr txBox="1"/>
          <p:nvPr/>
        </p:nvSpPr>
        <p:spPr>
          <a:xfrm>
            <a:off x="10906028" y="981075"/>
            <a:ext cx="1785391" cy="381544"/>
          </a:xfrm>
          <a:prstGeom prst="rect">
            <a:avLst/>
          </a:prstGeom>
        </p:spPr>
        <p:txBody>
          <a:bodyPr lIns="0" tIns="0" rIns="0" bIns="0" rtlCol="0" anchor="t">
            <a:spAutoFit/>
          </a:bodyPr>
          <a:lstStyle/>
          <a:p>
            <a:pPr algn="ctr">
              <a:lnSpc>
                <a:spcPts val="3120"/>
              </a:lnSpc>
              <a:spcBef>
                <a:spcPct val="0"/>
              </a:spcBef>
            </a:pPr>
            <a:r>
              <a:rPr lang="en-US" sz="2228" b="1">
                <a:solidFill>
                  <a:srgbClr val="FFFFFF"/>
                </a:solidFill>
                <a:latin typeface="Montserrat Bold"/>
                <a:ea typeface="Montserrat Bold"/>
                <a:cs typeface="Montserrat Bold"/>
                <a:sym typeface="Montserrat Bold"/>
              </a:rPr>
              <a:t>About Us</a:t>
            </a:r>
          </a:p>
        </p:txBody>
      </p:sp>
      <p:sp>
        <p:nvSpPr>
          <p:cNvPr id="10" name="TextBox 10"/>
          <p:cNvSpPr txBox="1"/>
          <p:nvPr/>
        </p:nvSpPr>
        <p:spPr>
          <a:xfrm>
            <a:off x="13424844" y="981075"/>
            <a:ext cx="1583025" cy="381544"/>
          </a:xfrm>
          <a:prstGeom prst="rect">
            <a:avLst/>
          </a:prstGeom>
        </p:spPr>
        <p:txBody>
          <a:bodyPr lIns="0" tIns="0" rIns="0" bIns="0" rtlCol="0" anchor="t">
            <a:spAutoFit/>
          </a:bodyPr>
          <a:lstStyle/>
          <a:p>
            <a:pPr algn="ctr">
              <a:lnSpc>
                <a:spcPts val="3120"/>
              </a:lnSpc>
              <a:spcBef>
                <a:spcPct val="0"/>
              </a:spcBef>
            </a:pPr>
            <a:r>
              <a:rPr lang="en-US" sz="2228">
                <a:solidFill>
                  <a:srgbClr val="FFFFFF"/>
                </a:solidFill>
                <a:latin typeface="Montserrat"/>
                <a:ea typeface="Montserrat"/>
                <a:cs typeface="Montserrat"/>
                <a:sym typeface="Montserrat"/>
              </a:rPr>
              <a:t>Content</a:t>
            </a:r>
          </a:p>
        </p:txBody>
      </p:sp>
      <p:sp>
        <p:nvSpPr>
          <p:cNvPr id="11" name="TextBox 11"/>
          <p:cNvSpPr txBox="1"/>
          <p:nvPr/>
        </p:nvSpPr>
        <p:spPr>
          <a:xfrm>
            <a:off x="8806620" y="981075"/>
            <a:ext cx="1363265" cy="381544"/>
          </a:xfrm>
          <a:prstGeom prst="rect">
            <a:avLst/>
          </a:prstGeom>
        </p:spPr>
        <p:txBody>
          <a:bodyPr lIns="0" tIns="0" rIns="0" bIns="0" rtlCol="0" anchor="t">
            <a:spAutoFit/>
          </a:bodyPr>
          <a:lstStyle/>
          <a:p>
            <a:pPr algn="ctr">
              <a:lnSpc>
                <a:spcPts val="3120"/>
              </a:lnSpc>
              <a:spcBef>
                <a:spcPct val="0"/>
              </a:spcBef>
            </a:pPr>
            <a:r>
              <a:rPr lang="en-US" sz="2228">
                <a:solidFill>
                  <a:srgbClr val="FFFFFF"/>
                </a:solidFill>
                <a:latin typeface="Montserrat"/>
                <a:ea typeface="Montserrat"/>
                <a:cs typeface="Montserrat"/>
                <a:sym typeface="Montserrat"/>
              </a:rPr>
              <a:t>Home</a:t>
            </a:r>
          </a:p>
        </p:txBody>
      </p:sp>
      <p:sp>
        <p:nvSpPr>
          <p:cNvPr id="12" name="TextBox 12"/>
          <p:cNvSpPr txBox="1"/>
          <p:nvPr/>
        </p:nvSpPr>
        <p:spPr>
          <a:xfrm>
            <a:off x="780721" y="2760606"/>
            <a:ext cx="5543879" cy="2249527"/>
          </a:xfrm>
          <a:prstGeom prst="rect">
            <a:avLst/>
          </a:prstGeom>
        </p:spPr>
        <p:txBody>
          <a:bodyPr wrap="square" lIns="0" tIns="0" rIns="0" bIns="0" rtlCol="0" anchor="t">
            <a:spAutoFit/>
          </a:bodyPr>
          <a:lstStyle/>
          <a:p>
            <a:pPr algn="l">
              <a:lnSpc>
                <a:spcPts val="5745"/>
              </a:lnSpc>
            </a:pPr>
            <a:r>
              <a:rPr lang="en-US" sz="8000" dirty="0">
                <a:solidFill>
                  <a:srgbClr val="FFFFFF"/>
                </a:solidFill>
                <a:latin typeface="Sitka Small Semibold" pitchFamily="2" charset="0"/>
                <a:ea typeface="Diplomata SC"/>
                <a:cs typeface="Diplomata SC"/>
                <a:sym typeface="Diplomata SC"/>
              </a:rPr>
              <a:t>HR</a:t>
            </a:r>
          </a:p>
          <a:p>
            <a:pPr algn="l">
              <a:lnSpc>
                <a:spcPts val="5745"/>
              </a:lnSpc>
            </a:pPr>
            <a:endParaRPr lang="en-US" sz="8000" dirty="0">
              <a:solidFill>
                <a:srgbClr val="FFFFFF"/>
              </a:solidFill>
              <a:latin typeface="Sitka Small Semibold" pitchFamily="2" charset="0"/>
              <a:ea typeface="Diplomata SC"/>
              <a:cs typeface="Diplomata SC"/>
              <a:sym typeface="Diplomata SC"/>
            </a:endParaRPr>
          </a:p>
          <a:p>
            <a:pPr algn="l">
              <a:lnSpc>
                <a:spcPts val="5745"/>
              </a:lnSpc>
            </a:pPr>
            <a:r>
              <a:rPr lang="en-US" sz="8000" dirty="0">
                <a:solidFill>
                  <a:srgbClr val="FFFFFF"/>
                </a:solidFill>
                <a:latin typeface="Sitka Small Semibold" pitchFamily="2" charset="0"/>
                <a:ea typeface="Diplomata SC"/>
                <a:cs typeface="Diplomata SC"/>
                <a:sym typeface="Diplomata SC"/>
              </a:rPr>
              <a:t>Objective</a:t>
            </a:r>
          </a:p>
        </p:txBody>
      </p:sp>
      <p:sp>
        <p:nvSpPr>
          <p:cNvPr id="13" name="TextBox 13"/>
          <p:cNvSpPr txBox="1"/>
          <p:nvPr/>
        </p:nvSpPr>
        <p:spPr>
          <a:xfrm>
            <a:off x="8305800" y="2855083"/>
            <a:ext cx="9430079" cy="2286010"/>
          </a:xfrm>
          <a:prstGeom prst="rect">
            <a:avLst/>
          </a:prstGeom>
        </p:spPr>
        <p:txBody>
          <a:bodyPr wrap="square" lIns="0" tIns="0" rIns="0" bIns="0" rtlCol="0" anchor="t">
            <a:spAutoFit/>
          </a:bodyPr>
          <a:lstStyle/>
          <a:p>
            <a:pPr algn="just">
              <a:lnSpc>
                <a:spcPts val="2956"/>
              </a:lnSpc>
            </a:pPr>
            <a:r>
              <a:rPr lang="en-US" sz="2111" dirty="0">
                <a:solidFill>
                  <a:srgbClr val="FFFFFF"/>
                </a:solidFill>
                <a:latin typeface="Baskerville Old Face" panose="02020602080505020303" pitchFamily="18" charset="0"/>
                <a:ea typeface="Montserrat"/>
                <a:cs typeface="Montserrat"/>
                <a:sym typeface="Montserrat"/>
              </a:rPr>
              <a:t>To analyze and visualize key HR metrics to enhance data-driven decision-making regarding employee retention, satisfaction, departmental performance, and compensation trends. This dashboard provides actionable insights into attrition rates, employee demographics, departmental satisfaction, average salaries by position, and performance distribution over time—helping HR teams optimize workforce management and strategic planning</a:t>
            </a:r>
          </a:p>
        </p:txBody>
      </p:sp>
      <p:grpSp>
        <p:nvGrpSpPr>
          <p:cNvPr id="14" name="Group 14"/>
          <p:cNvGrpSpPr/>
          <p:nvPr/>
        </p:nvGrpSpPr>
        <p:grpSpPr>
          <a:xfrm>
            <a:off x="0" y="7586740"/>
            <a:ext cx="11363240" cy="1215214"/>
            <a:chOff x="0" y="0"/>
            <a:chExt cx="3426509" cy="320056"/>
          </a:xfrm>
        </p:grpSpPr>
        <p:sp>
          <p:nvSpPr>
            <p:cNvPr id="15" name="Freeform 15"/>
            <p:cNvSpPr/>
            <p:nvPr/>
          </p:nvSpPr>
          <p:spPr>
            <a:xfrm>
              <a:off x="0" y="0"/>
              <a:ext cx="3426509" cy="320056"/>
            </a:xfrm>
            <a:custGeom>
              <a:avLst/>
              <a:gdLst/>
              <a:ahLst/>
              <a:cxnLst/>
              <a:rect l="l" t="t" r="r" b="b"/>
              <a:pathLst>
                <a:path w="3426509" h="320056">
                  <a:moveTo>
                    <a:pt x="59507" y="0"/>
                  </a:moveTo>
                  <a:lnTo>
                    <a:pt x="3367002" y="0"/>
                  </a:lnTo>
                  <a:cubicBezTo>
                    <a:pt x="3382784" y="0"/>
                    <a:pt x="3397920" y="6270"/>
                    <a:pt x="3409080" y="17429"/>
                  </a:cubicBezTo>
                  <a:cubicBezTo>
                    <a:pt x="3420240" y="28589"/>
                    <a:pt x="3426509" y="43725"/>
                    <a:pt x="3426509" y="59507"/>
                  </a:cubicBezTo>
                  <a:lnTo>
                    <a:pt x="3426509" y="260549"/>
                  </a:lnTo>
                  <a:cubicBezTo>
                    <a:pt x="3426509" y="276331"/>
                    <a:pt x="3420240" y="291467"/>
                    <a:pt x="3409080" y="302627"/>
                  </a:cubicBezTo>
                  <a:cubicBezTo>
                    <a:pt x="3397920" y="313787"/>
                    <a:pt x="3382784" y="320056"/>
                    <a:pt x="3367002" y="320056"/>
                  </a:cubicBezTo>
                  <a:lnTo>
                    <a:pt x="59507" y="320056"/>
                  </a:lnTo>
                  <a:cubicBezTo>
                    <a:pt x="43725" y="320056"/>
                    <a:pt x="28589" y="313787"/>
                    <a:pt x="17429" y="302627"/>
                  </a:cubicBezTo>
                  <a:cubicBezTo>
                    <a:pt x="6270" y="291467"/>
                    <a:pt x="0" y="276331"/>
                    <a:pt x="0" y="260549"/>
                  </a:cubicBezTo>
                  <a:lnTo>
                    <a:pt x="0" y="59507"/>
                  </a:lnTo>
                  <a:cubicBezTo>
                    <a:pt x="0" y="43725"/>
                    <a:pt x="6270" y="28589"/>
                    <a:pt x="17429" y="17429"/>
                  </a:cubicBezTo>
                  <a:cubicBezTo>
                    <a:pt x="28589" y="6270"/>
                    <a:pt x="43725" y="0"/>
                    <a:pt x="59507" y="0"/>
                  </a:cubicBezTo>
                  <a:close/>
                </a:path>
              </a:pathLst>
            </a:custGeom>
            <a:gradFill rotWithShape="1">
              <a:gsLst>
                <a:gs pos="0">
                  <a:srgbClr val="1A58F6">
                    <a:alpha val="100000"/>
                  </a:srgbClr>
                </a:gs>
                <a:gs pos="100000">
                  <a:srgbClr val="7CE7FF">
                    <a:alpha val="100000"/>
                  </a:srgbClr>
                </a:gs>
              </a:gsLst>
              <a:path path="circle">
                <a:fillToRect r="100000" b="100000"/>
              </a:path>
              <a:tileRect l="-100000" t="-100000"/>
            </a:gradFill>
          </p:spPr>
        </p:sp>
        <p:sp>
          <p:nvSpPr>
            <p:cNvPr id="16" name="TextBox 16"/>
            <p:cNvSpPr txBox="1"/>
            <p:nvPr/>
          </p:nvSpPr>
          <p:spPr>
            <a:xfrm>
              <a:off x="0" y="-47625"/>
              <a:ext cx="3426509" cy="367681"/>
            </a:xfrm>
            <a:prstGeom prst="rect">
              <a:avLst/>
            </a:prstGeom>
          </p:spPr>
          <p:txBody>
            <a:bodyPr lIns="50800" tIns="50800" rIns="50800" bIns="50800" rtlCol="0" anchor="ctr"/>
            <a:lstStyle/>
            <a:p>
              <a:pPr algn="ctr">
                <a:lnSpc>
                  <a:spcPts val="3120"/>
                </a:lnSpc>
              </a:pPr>
              <a:endParaRPr/>
            </a:p>
          </p:txBody>
        </p:sp>
      </p:grpSp>
      <p:grpSp>
        <p:nvGrpSpPr>
          <p:cNvPr id="17" name="Group 4"/>
          <p:cNvGrpSpPr/>
          <p:nvPr/>
        </p:nvGrpSpPr>
        <p:grpSpPr>
          <a:xfrm>
            <a:off x="8690690" y="6210300"/>
            <a:ext cx="9045189" cy="3657600"/>
            <a:chOff x="0" y="0"/>
            <a:chExt cx="2910639" cy="1606199"/>
          </a:xfrm>
        </p:grpSpPr>
        <p:sp>
          <p:nvSpPr>
            <p:cNvPr id="18" name="Freeform 5"/>
            <p:cNvSpPr/>
            <p:nvPr/>
          </p:nvSpPr>
          <p:spPr>
            <a:xfrm>
              <a:off x="0" y="0"/>
              <a:ext cx="2910639" cy="1606199"/>
            </a:xfrm>
            <a:custGeom>
              <a:avLst/>
              <a:gdLst/>
              <a:ahLst/>
              <a:cxnLst/>
              <a:rect l="l" t="t" r="r" b="b"/>
              <a:pathLst>
                <a:path w="2910639" h="1606199">
                  <a:moveTo>
                    <a:pt x="70054" y="0"/>
                  </a:moveTo>
                  <a:lnTo>
                    <a:pt x="2840585" y="0"/>
                  </a:lnTo>
                  <a:cubicBezTo>
                    <a:pt x="2859164" y="0"/>
                    <a:pt x="2876983" y="7381"/>
                    <a:pt x="2890120" y="20518"/>
                  </a:cubicBezTo>
                  <a:cubicBezTo>
                    <a:pt x="2903258" y="33656"/>
                    <a:pt x="2910639" y="51475"/>
                    <a:pt x="2910639" y="70054"/>
                  </a:cubicBezTo>
                  <a:lnTo>
                    <a:pt x="2910639" y="1536145"/>
                  </a:lnTo>
                  <a:cubicBezTo>
                    <a:pt x="2910639" y="1574835"/>
                    <a:pt x="2879274" y="1606199"/>
                    <a:pt x="2840585" y="1606199"/>
                  </a:cubicBezTo>
                  <a:lnTo>
                    <a:pt x="70054" y="1606199"/>
                  </a:lnTo>
                  <a:cubicBezTo>
                    <a:pt x="31364" y="1606199"/>
                    <a:pt x="0" y="1574835"/>
                    <a:pt x="0" y="1536145"/>
                  </a:cubicBezTo>
                  <a:lnTo>
                    <a:pt x="0" y="70054"/>
                  </a:lnTo>
                  <a:cubicBezTo>
                    <a:pt x="0" y="31364"/>
                    <a:pt x="31364" y="0"/>
                    <a:pt x="70054" y="0"/>
                  </a:cubicBezTo>
                  <a:close/>
                </a:path>
              </a:pathLst>
            </a:custGeom>
            <a:gradFill rotWithShape="1">
              <a:gsLst>
                <a:gs pos="0">
                  <a:srgbClr val="1A58F6">
                    <a:alpha val="100000"/>
                  </a:srgbClr>
                </a:gs>
                <a:gs pos="100000">
                  <a:srgbClr val="7CE7FF">
                    <a:alpha val="100000"/>
                  </a:srgbClr>
                </a:gs>
              </a:gsLst>
              <a:path path="circle">
                <a:fillToRect r="100000" b="100000"/>
              </a:path>
              <a:tileRect l="-100000" t="-100000"/>
            </a:gradFill>
          </p:spPr>
        </p:sp>
        <p:sp>
          <p:nvSpPr>
            <p:cNvPr id="19" name="TextBox 6"/>
            <p:cNvSpPr txBox="1"/>
            <p:nvPr/>
          </p:nvSpPr>
          <p:spPr>
            <a:xfrm>
              <a:off x="0" y="-47625"/>
              <a:ext cx="2910639" cy="1653824"/>
            </a:xfrm>
            <a:prstGeom prst="rect">
              <a:avLst/>
            </a:prstGeom>
          </p:spPr>
          <p:txBody>
            <a:bodyPr lIns="50800" tIns="50800" rIns="50800" bIns="50800" rtlCol="0" anchor="ctr"/>
            <a:lstStyle/>
            <a:p>
              <a:pPr algn="ctr">
                <a:lnSpc>
                  <a:spcPts val="3120"/>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56627" y="934940"/>
            <a:ext cx="572320" cy="427679"/>
          </a:xfrm>
          <a:custGeom>
            <a:avLst/>
            <a:gdLst/>
            <a:ahLst/>
            <a:cxnLst/>
            <a:rect l="l" t="t" r="r" b="b"/>
            <a:pathLst>
              <a:path w="572320" h="427679">
                <a:moveTo>
                  <a:pt x="0" y="0"/>
                </a:moveTo>
                <a:lnTo>
                  <a:pt x="572321" y="0"/>
                </a:lnTo>
                <a:lnTo>
                  <a:pt x="572321" y="427679"/>
                </a:lnTo>
                <a:lnTo>
                  <a:pt x="0" y="4276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738767" y="934195"/>
            <a:ext cx="3770904" cy="381544"/>
          </a:xfrm>
          <a:prstGeom prst="rect">
            <a:avLst/>
          </a:prstGeom>
        </p:spPr>
        <p:txBody>
          <a:bodyPr lIns="0" tIns="0" rIns="0" bIns="0" rtlCol="0" anchor="t">
            <a:spAutoFit/>
          </a:bodyPr>
          <a:lstStyle/>
          <a:p>
            <a:pPr algn="l">
              <a:lnSpc>
                <a:spcPts val="3120"/>
              </a:lnSpc>
              <a:spcBef>
                <a:spcPct val="0"/>
              </a:spcBef>
            </a:pPr>
            <a:r>
              <a:rPr lang="en-US" sz="2228" b="1">
                <a:solidFill>
                  <a:srgbClr val="FFFFFF"/>
                </a:solidFill>
                <a:latin typeface="Montserrat Bold"/>
                <a:ea typeface="Montserrat Bold"/>
                <a:cs typeface="Montserrat Bold"/>
                <a:sym typeface="Montserrat Bold"/>
              </a:rPr>
              <a:t>MJ</a:t>
            </a:r>
          </a:p>
        </p:txBody>
      </p:sp>
      <p:sp>
        <p:nvSpPr>
          <p:cNvPr id="4" name="Freeform 4"/>
          <p:cNvSpPr/>
          <p:nvPr/>
        </p:nvSpPr>
        <p:spPr>
          <a:xfrm>
            <a:off x="1325977" y="1734935"/>
            <a:ext cx="5836823" cy="2850711"/>
          </a:xfrm>
          <a:custGeom>
            <a:avLst/>
            <a:gdLst/>
            <a:ahLst/>
            <a:cxnLst/>
            <a:rect l="l" t="t" r="r" b="b"/>
            <a:pathLst>
              <a:path w="15046733" h="15046733">
                <a:moveTo>
                  <a:pt x="0" y="0"/>
                </a:moveTo>
                <a:lnTo>
                  <a:pt x="15046733" y="0"/>
                </a:lnTo>
                <a:lnTo>
                  <a:pt x="15046733" y="15046732"/>
                </a:lnTo>
                <a:lnTo>
                  <a:pt x="0" y="15046732"/>
                </a:lnTo>
                <a:lnTo>
                  <a:pt x="0" y="0"/>
                </a:lnTo>
                <a:close/>
              </a:path>
            </a:pathLst>
          </a:custGeom>
          <a:blipFill>
            <a:blip r:embed="rId4">
              <a:alphaModFix amt="38000"/>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8008523" y="0"/>
            <a:ext cx="10279477" cy="10287000"/>
            <a:chOff x="0" y="0"/>
            <a:chExt cx="3302434" cy="1902191"/>
          </a:xfrm>
        </p:grpSpPr>
        <p:sp>
          <p:nvSpPr>
            <p:cNvPr id="6" name="Freeform 6"/>
            <p:cNvSpPr/>
            <p:nvPr/>
          </p:nvSpPr>
          <p:spPr>
            <a:xfrm>
              <a:off x="0" y="0"/>
              <a:ext cx="3302434" cy="1902191"/>
            </a:xfrm>
            <a:custGeom>
              <a:avLst/>
              <a:gdLst/>
              <a:ahLst/>
              <a:cxnLst/>
              <a:rect l="l" t="t" r="r" b="b"/>
              <a:pathLst>
                <a:path w="3302434" h="1902191">
                  <a:moveTo>
                    <a:pt x="61743" y="0"/>
                  </a:moveTo>
                  <a:lnTo>
                    <a:pt x="3240691" y="0"/>
                  </a:lnTo>
                  <a:cubicBezTo>
                    <a:pt x="3274791" y="0"/>
                    <a:pt x="3302434" y="27643"/>
                    <a:pt x="3302434" y="61743"/>
                  </a:cubicBezTo>
                  <a:lnTo>
                    <a:pt x="3302434" y="1840448"/>
                  </a:lnTo>
                  <a:cubicBezTo>
                    <a:pt x="3302434" y="1874548"/>
                    <a:pt x="3274791" y="1902191"/>
                    <a:pt x="3240691" y="1902191"/>
                  </a:cubicBezTo>
                  <a:lnTo>
                    <a:pt x="61743" y="1902191"/>
                  </a:lnTo>
                  <a:cubicBezTo>
                    <a:pt x="27643" y="1902191"/>
                    <a:pt x="0" y="1874548"/>
                    <a:pt x="0" y="1840448"/>
                  </a:cubicBezTo>
                  <a:lnTo>
                    <a:pt x="0" y="61743"/>
                  </a:lnTo>
                  <a:cubicBezTo>
                    <a:pt x="0" y="27643"/>
                    <a:pt x="27643" y="0"/>
                    <a:pt x="61743" y="0"/>
                  </a:cubicBezTo>
                  <a:close/>
                </a:path>
              </a:pathLst>
            </a:custGeom>
            <a:gradFill rotWithShape="1">
              <a:gsLst>
                <a:gs pos="0">
                  <a:srgbClr val="1A58F6">
                    <a:alpha val="100000"/>
                  </a:srgbClr>
                </a:gs>
                <a:gs pos="100000">
                  <a:srgbClr val="7CE7FF">
                    <a:alpha val="100000"/>
                  </a:srgbClr>
                </a:gs>
              </a:gsLst>
              <a:path path="circle">
                <a:fillToRect r="100000" b="100000"/>
              </a:path>
              <a:tileRect l="-100000" t="-100000"/>
            </a:gradFill>
          </p:spPr>
        </p:sp>
        <p:sp>
          <p:nvSpPr>
            <p:cNvPr id="7" name="TextBox 7"/>
            <p:cNvSpPr txBox="1"/>
            <p:nvPr/>
          </p:nvSpPr>
          <p:spPr>
            <a:xfrm>
              <a:off x="0" y="-47625"/>
              <a:ext cx="3302434" cy="1949816"/>
            </a:xfrm>
            <a:prstGeom prst="rect">
              <a:avLst/>
            </a:prstGeom>
          </p:spPr>
          <p:txBody>
            <a:bodyPr lIns="50800" tIns="50800" rIns="50800" bIns="50800" rtlCol="0" anchor="ctr"/>
            <a:lstStyle/>
            <a:p>
              <a:pPr algn="ctr">
                <a:lnSpc>
                  <a:spcPts val="3120"/>
                </a:lnSpc>
              </a:pPr>
              <a:endParaRPr/>
            </a:p>
          </p:txBody>
        </p:sp>
      </p:grpSp>
      <p:sp>
        <p:nvSpPr>
          <p:cNvPr id="12" name="TextBox 12"/>
          <p:cNvSpPr txBox="1"/>
          <p:nvPr/>
        </p:nvSpPr>
        <p:spPr>
          <a:xfrm>
            <a:off x="1581706" y="2296814"/>
            <a:ext cx="8431491" cy="2288832"/>
          </a:xfrm>
          <a:prstGeom prst="rect">
            <a:avLst/>
          </a:prstGeom>
        </p:spPr>
        <p:txBody>
          <a:bodyPr lIns="0" tIns="0" rIns="0" bIns="0" rtlCol="0" anchor="t">
            <a:spAutoFit/>
          </a:bodyPr>
          <a:lstStyle/>
          <a:p>
            <a:pPr>
              <a:lnSpc>
                <a:spcPts val="8809"/>
              </a:lnSpc>
            </a:pPr>
            <a:r>
              <a:rPr lang="en-IN" sz="8800" dirty="0">
                <a:solidFill>
                  <a:schemeClr val="bg1"/>
                </a:solidFill>
                <a:latin typeface="Sitka Small Semibold" pitchFamily="2" charset="0"/>
              </a:rPr>
              <a:t>summary KPIs</a:t>
            </a:r>
            <a:endParaRPr lang="en-US" sz="8722" b="1" dirty="0">
              <a:solidFill>
                <a:schemeClr val="bg1"/>
              </a:solidFill>
              <a:latin typeface="Sitka Small Semibold" pitchFamily="2" charset="0"/>
              <a:ea typeface="Montserrat Bold"/>
              <a:cs typeface="Montserrat Bold"/>
              <a:sym typeface="Montserrat Bold"/>
            </a:endParaRPr>
          </a:p>
        </p:txBody>
      </p:sp>
      <p:grpSp>
        <p:nvGrpSpPr>
          <p:cNvPr id="15" name="Group 15"/>
          <p:cNvGrpSpPr/>
          <p:nvPr/>
        </p:nvGrpSpPr>
        <p:grpSpPr>
          <a:xfrm>
            <a:off x="-606358" y="3607122"/>
            <a:ext cx="1635058" cy="6870378"/>
            <a:chOff x="0" y="0"/>
            <a:chExt cx="430632" cy="2346178"/>
          </a:xfrm>
        </p:grpSpPr>
        <p:sp>
          <p:nvSpPr>
            <p:cNvPr id="16" name="Freeform 16"/>
            <p:cNvSpPr/>
            <p:nvPr/>
          </p:nvSpPr>
          <p:spPr>
            <a:xfrm>
              <a:off x="0" y="0"/>
              <a:ext cx="430632" cy="2346178"/>
            </a:xfrm>
            <a:custGeom>
              <a:avLst/>
              <a:gdLst/>
              <a:ahLst/>
              <a:cxnLst/>
              <a:rect l="l" t="t" r="r" b="b"/>
              <a:pathLst>
                <a:path w="430632" h="2346178">
                  <a:moveTo>
                    <a:pt x="215316" y="0"/>
                  </a:moveTo>
                  <a:lnTo>
                    <a:pt x="215316" y="0"/>
                  </a:lnTo>
                  <a:cubicBezTo>
                    <a:pt x="334232" y="0"/>
                    <a:pt x="430632" y="96400"/>
                    <a:pt x="430632" y="215316"/>
                  </a:cubicBezTo>
                  <a:lnTo>
                    <a:pt x="430632" y="2130862"/>
                  </a:lnTo>
                  <a:cubicBezTo>
                    <a:pt x="430632" y="2249778"/>
                    <a:pt x="334232" y="2346178"/>
                    <a:pt x="215316" y="2346178"/>
                  </a:cubicBezTo>
                  <a:lnTo>
                    <a:pt x="215316" y="2346178"/>
                  </a:lnTo>
                  <a:cubicBezTo>
                    <a:pt x="96400" y="2346178"/>
                    <a:pt x="0" y="2249778"/>
                    <a:pt x="0" y="2130862"/>
                  </a:cubicBezTo>
                  <a:lnTo>
                    <a:pt x="0" y="215316"/>
                  </a:lnTo>
                  <a:cubicBezTo>
                    <a:pt x="0" y="96400"/>
                    <a:pt x="96400" y="0"/>
                    <a:pt x="215316" y="0"/>
                  </a:cubicBezTo>
                  <a:close/>
                </a:path>
              </a:pathLst>
            </a:custGeom>
            <a:gradFill rotWithShape="1">
              <a:gsLst>
                <a:gs pos="0">
                  <a:srgbClr val="1A58F6">
                    <a:alpha val="100000"/>
                  </a:srgbClr>
                </a:gs>
                <a:gs pos="100000">
                  <a:srgbClr val="7CE7FF">
                    <a:alpha val="100000"/>
                  </a:srgbClr>
                </a:gs>
              </a:gsLst>
              <a:path path="circle">
                <a:fillToRect r="100000" b="100000"/>
              </a:path>
              <a:tileRect l="-100000" t="-100000"/>
            </a:gradFill>
          </p:spPr>
        </p:sp>
        <p:sp>
          <p:nvSpPr>
            <p:cNvPr id="17" name="TextBox 17"/>
            <p:cNvSpPr txBox="1"/>
            <p:nvPr/>
          </p:nvSpPr>
          <p:spPr>
            <a:xfrm>
              <a:off x="0" y="-47625"/>
              <a:ext cx="430632" cy="2393803"/>
            </a:xfrm>
            <a:prstGeom prst="rect">
              <a:avLst/>
            </a:prstGeom>
          </p:spPr>
          <p:txBody>
            <a:bodyPr lIns="50800" tIns="50800" rIns="50800" bIns="50800" rtlCol="0" anchor="ctr"/>
            <a:lstStyle/>
            <a:p>
              <a:pPr algn="ctr">
                <a:lnSpc>
                  <a:spcPts val="3120"/>
                </a:lnSpc>
              </a:pPr>
              <a:endParaRPr/>
            </a:p>
          </p:txBody>
        </p:sp>
      </p:grpSp>
      <p:graphicFrame>
        <p:nvGraphicFramePr>
          <p:cNvPr id="18" name="Table 17">
            <a:extLst>
              <a:ext uri="{FF2B5EF4-FFF2-40B4-BE49-F238E27FC236}">
                <a16:creationId xmlns:a16="http://schemas.microsoft.com/office/drawing/2014/main" id="{4048FF08-5224-B7BB-48D8-75CE414185BF}"/>
              </a:ext>
            </a:extLst>
          </p:cNvPr>
          <p:cNvGraphicFramePr>
            <a:graphicFrameLocks noGrp="1"/>
          </p:cNvGraphicFramePr>
          <p:nvPr>
            <p:extLst>
              <p:ext uri="{D42A27DB-BD31-4B8C-83A1-F6EECF244321}">
                <p14:modId xmlns:p14="http://schemas.microsoft.com/office/powerpoint/2010/main" val="2577092480"/>
              </p:ext>
            </p:extLst>
          </p:nvPr>
        </p:nvGraphicFramePr>
        <p:xfrm>
          <a:off x="8305800" y="1362619"/>
          <a:ext cx="9753600" cy="8657680"/>
        </p:xfrm>
        <a:graphic>
          <a:graphicData uri="http://schemas.openxmlformats.org/drawingml/2006/table">
            <a:tbl>
              <a:tblPr/>
              <a:tblGrid>
                <a:gridCol w="3251200">
                  <a:extLst>
                    <a:ext uri="{9D8B030D-6E8A-4147-A177-3AD203B41FA5}">
                      <a16:colId xmlns:a16="http://schemas.microsoft.com/office/drawing/2014/main" val="2711049737"/>
                    </a:ext>
                  </a:extLst>
                </a:gridCol>
                <a:gridCol w="3251200">
                  <a:extLst>
                    <a:ext uri="{9D8B030D-6E8A-4147-A177-3AD203B41FA5}">
                      <a16:colId xmlns:a16="http://schemas.microsoft.com/office/drawing/2014/main" val="2842349200"/>
                    </a:ext>
                  </a:extLst>
                </a:gridCol>
                <a:gridCol w="3251200">
                  <a:extLst>
                    <a:ext uri="{9D8B030D-6E8A-4147-A177-3AD203B41FA5}">
                      <a16:colId xmlns:a16="http://schemas.microsoft.com/office/drawing/2014/main" val="3815965065"/>
                    </a:ext>
                  </a:extLst>
                </a:gridCol>
              </a:tblGrid>
              <a:tr h="653013">
                <a:tc>
                  <a:txBody>
                    <a:bodyPr/>
                    <a:lstStyle/>
                    <a:p>
                      <a:r>
                        <a:rPr lang="en-IN" sz="2500"/>
                        <a:t>Metric</a:t>
                      </a:r>
                    </a:p>
                  </a:txBody>
                  <a:tcPr anchor="ctr">
                    <a:lnL>
                      <a:noFill/>
                    </a:lnL>
                    <a:lnR>
                      <a:noFill/>
                    </a:lnR>
                    <a:lnT>
                      <a:noFill/>
                    </a:lnT>
                    <a:lnB>
                      <a:noFill/>
                    </a:lnB>
                    <a:noFill/>
                  </a:tcPr>
                </a:tc>
                <a:tc>
                  <a:txBody>
                    <a:bodyPr/>
                    <a:lstStyle/>
                    <a:p>
                      <a:r>
                        <a:rPr lang="en-IN" sz="2500"/>
                        <a:t>Value</a:t>
                      </a:r>
                    </a:p>
                  </a:txBody>
                  <a:tcPr anchor="ctr">
                    <a:lnL>
                      <a:noFill/>
                    </a:lnL>
                    <a:lnR>
                      <a:noFill/>
                    </a:lnR>
                    <a:lnT>
                      <a:noFill/>
                    </a:lnT>
                    <a:lnB>
                      <a:noFill/>
                    </a:lnB>
                    <a:noFill/>
                  </a:tcPr>
                </a:tc>
                <a:tc>
                  <a:txBody>
                    <a:bodyPr/>
                    <a:lstStyle/>
                    <a:p>
                      <a:r>
                        <a:rPr lang="en-IN" sz="2500"/>
                        <a:t>Insight</a:t>
                      </a:r>
                    </a:p>
                  </a:txBody>
                  <a:tcPr anchor="ctr">
                    <a:lnL>
                      <a:noFill/>
                    </a:lnL>
                    <a:lnR>
                      <a:noFill/>
                    </a:lnR>
                    <a:lnT>
                      <a:noFill/>
                    </a:lnT>
                    <a:lnB>
                      <a:noFill/>
                    </a:lnB>
                    <a:noFill/>
                  </a:tcPr>
                </a:tc>
                <a:extLst>
                  <a:ext uri="{0D108BD9-81ED-4DB2-BD59-A6C34878D82A}">
                    <a16:rowId xmlns:a16="http://schemas.microsoft.com/office/drawing/2014/main" val="2527352757"/>
                  </a:ext>
                </a:extLst>
              </a:tr>
              <a:tr h="1706258">
                <a:tc>
                  <a:txBody>
                    <a:bodyPr/>
                    <a:lstStyle/>
                    <a:p>
                      <a:r>
                        <a:rPr lang="en-IN" sz="2500" b="1" dirty="0"/>
                        <a:t>Attrition Rate</a:t>
                      </a:r>
                      <a:endParaRPr lang="en-IN" sz="2500" dirty="0"/>
                    </a:p>
                  </a:txBody>
                  <a:tcPr anchor="ctr">
                    <a:lnL>
                      <a:noFill/>
                    </a:lnL>
                    <a:lnR>
                      <a:noFill/>
                    </a:lnR>
                    <a:lnT>
                      <a:noFill/>
                    </a:lnT>
                    <a:lnB>
                      <a:noFill/>
                    </a:lnB>
                    <a:noFill/>
                  </a:tcPr>
                </a:tc>
                <a:tc>
                  <a:txBody>
                    <a:bodyPr/>
                    <a:lstStyle/>
                    <a:p>
                      <a:r>
                        <a:rPr lang="en-IN" sz="2500"/>
                        <a:t>28.30%</a:t>
                      </a:r>
                    </a:p>
                  </a:txBody>
                  <a:tcPr anchor="ctr">
                    <a:lnL>
                      <a:noFill/>
                    </a:lnL>
                    <a:lnR>
                      <a:noFill/>
                    </a:lnR>
                    <a:lnT>
                      <a:noFill/>
                    </a:lnT>
                    <a:lnB>
                      <a:noFill/>
                    </a:lnB>
                    <a:noFill/>
                  </a:tcPr>
                </a:tc>
                <a:tc>
                  <a:txBody>
                    <a:bodyPr/>
                    <a:lstStyle/>
                    <a:p>
                      <a:r>
                        <a:rPr lang="en-US" sz="2500"/>
                        <a:t>High attrition—requires retention strategy.</a:t>
                      </a:r>
                    </a:p>
                  </a:txBody>
                  <a:tcPr anchor="ctr">
                    <a:lnL>
                      <a:noFill/>
                    </a:lnL>
                    <a:lnR>
                      <a:noFill/>
                    </a:lnR>
                    <a:lnT>
                      <a:noFill/>
                    </a:lnT>
                    <a:lnB>
                      <a:noFill/>
                    </a:lnB>
                    <a:noFill/>
                  </a:tcPr>
                </a:tc>
                <a:extLst>
                  <a:ext uri="{0D108BD9-81ED-4DB2-BD59-A6C34878D82A}">
                    <a16:rowId xmlns:a16="http://schemas.microsoft.com/office/drawing/2014/main" val="4132371208"/>
                  </a:ext>
                </a:extLst>
              </a:tr>
              <a:tr h="1706258">
                <a:tc>
                  <a:txBody>
                    <a:bodyPr/>
                    <a:lstStyle/>
                    <a:p>
                      <a:r>
                        <a:rPr lang="en-IN" sz="2500" b="1" dirty="0"/>
                        <a:t>Average Salary</a:t>
                      </a:r>
                      <a:endParaRPr lang="en-IN" sz="2500" dirty="0"/>
                    </a:p>
                  </a:txBody>
                  <a:tcPr anchor="ctr">
                    <a:lnL>
                      <a:noFill/>
                    </a:lnL>
                    <a:lnR>
                      <a:noFill/>
                    </a:lnR>
                    <a:lnT>
                      <a:noFill/>
                    </a:lnT>
                    <a:lnB>
                      <a:noFill/>
                    </a:lnB>
                    <a:noFill/>
                  </a:tcPr>
                </a:tc>
                <a:tc>
                  <a:txBody>
                    <a:bodyPr/>
                    <a:lstStyle/>
                    <a:p>
                      <a:r>
                        <a:rPr lang="en-IN" sz="2500"/>
                        <a:t>69.02K</a:t>
                      </a:r>
                    </a:p>
                  </a:txBody>
                  <a:tcPr anchor="ctr">
                    <a:lnL>
                      <a:noFill/>
                    </a:lnL>
                    <a:lnR>
                      <a:noFill/>
                    </a:lnR>
                    <a:lnT>
                      <a:noFill/>
                    </a:lnT>
                    <a:lnB>
                      <a:noFill/>
                    </a:lnB>
                    <a:noFill/>
                  </a:tcPr>
                </a:tc>
                <a:tc>
                  <a:txBody>
                    <a:bodyPr/>
                    <a:lstStyle/>
                    <a:p>
                      <a:r>
                        <a:rPr lang="en-US" sz="2500"/>
                        <a:t>Competitive salary, useful for benchmarking.</a:t>
                      </a:r>
                    </a:p>
                  </a:txBody>
                  <a:tcPr anchor="ctr">
                    <a:lnL>
                      <a:noFill/>
                    </a:lnL>
                    <a:lnR>
                      <a:noFill/>
                    </a:lnR>
                    <a:lnT>
                      <a:noFill/>
                    </a:lnT>
                    <a:lnB>
                      <a:noFill/>
                    </a:lnB>
                    <a:noFill/>
                  </a:tcPr>
                </a:tc>
                <a:extLst>
                  <a:ext uri="{0D108BD9-81ED-4DB2-BD59-A6C34878D82A}">
                    <a16:rowId xmlns:a16="http://schemas.microsoft.com/office/drawing/2014/main" val="1832796210"/>
                  </a:ext>
                </a:extLst>
              </a:tr>
              <a:tr h="1179635">
                <a:tc>
                  <a:txBody>
                    <a:bodyPr/>
                    <a:lstStyle/>
                    <a:p>
                      <a:r>
                        <a:rPr lang="en-IN" sz="2500" b="1"/>
                        <a:t>Average EmpID</a:t>
                      </a:r>
                      <a:endParaRPr lang="en-IN" sz="2500"/>
                    </a:p>
                  </a:txBody>
                  <a:tcPr anchor="ctr">
                    <a:lnL>
                      <a:noFill/>
                    </a:lnL>
                    <a:lnR>
                      <a:noFill/>
                    </a:lnR>
                    <a:lnT>
                      <a:noFill/>
                    </a:lnT>
                    <a:lnB>
                      <a:noFill/>
                    </a:lnB>
                    <a:noFill/>
                  </a:tcPr>
                </a:tc>
                <a:tc>
                  <a:txBody>
                    <a:bodyPr/>
                    <a:lstStyle/>
                    <a:p>
                      <a:r>
                        <a:rPr lang="en-IN" sz="2500"/>
                        <a:t>10.16K</a:t>
                      </a:r>
                    </a:p>
                  </a:txBody>
                  <a:tcPr anchor="ctr">
                    <a:lnL>
                      <a:noFill/>
                    </a:lnL>
                    <a:lnR>
                      <a:noFill/>
                    </a:lnR>
                    <a:lnT>
                      <a:noFill/>
                    </a:lnT>
                    <a:lnB>
                      <a:noFill/>
                    </a:lnB>
                    <a:noFill/>
                  </a:tcPr>
                </a:tc>
                <a:tc>
                  <a:txBody>
                    <a:bodyPr/>
                    <a:lstStyle/>
                    <a:p>
                      <a:r>
                        <a:rPr lang="en-IN" sz="2500"/>
                        <a:t>Indicates employee data scale.</a:t>
                      </a:r>
                    </a:p>
                  </a:txBody>
                  <a:tcPr anchor="ctr">
                    <a:lnL>
                      <a:noFill/>
                    </a:lnL>
                    <a:lnR>
                      <a:noFill/>
                    </a:lnR>
                    <a:lnT>
                      <a:noFill/>
                    </a:lnT>
                    <a:lnB>
                      <a:noFill/>
                    </a:lnB>
                    <a:noFill/>
                  </a:tcPr>
                </a:tc>
                <a:extLst>
                  <a:ext uri="{0D108BD9-81ED-4DB2-BD59-A6C34878D82A}">
                    <a16:rowId xmlns:a16="http://schemas.microsoft.com/office/drawing/2014/main" val="1090323325"/>
                  </a:ext>
                </a:extLst>
              </a:tr>
              <a:tr h="1706258">
                <a:tc>
                  <a:txBody>
                    <a:bodyPr/>
                    <a:lstStyle/>
                    <a:p>
                      <a:r>
                        <a:rPr lang="en-IN" sz="2500" b="1"/>
                        <a:t>Count of EmpStatusID</a:t>
                      </a:r>
                      <a:endParaRPr lang="en-IN" sz="2500"/>
                    </a:p>
                  </a:txBody>
                  <a:tcPr anchor="ctr">
                    <a:lnL>
                      <a:noFill/>
                    </a:lnL>
                    <a:lnR>
                      <a:noFill/>
                    </a:lnR>
                    <a:lnT>
                      <a:noFill/>
                    </a:lnT>
                    <a:lnB>
                      <a:noFill/>
                    </a:lnB>
                    <a:noFill/>
                  </a:tcPr>
                </a:tc>
                <a:tc>
                  <a:txBody>
                    <a:bodyPr/>
                    <a:lstStyle/>
                    <a:p>
                      <a:r>
                        <a:rPr lang="en-IN" sz="2500"/>
                        <a:t>311</a:t>
                      </a:r>
                    </a:p>
                  </a:txBody>
                  <a:tcPr anchor="ctr">
                    <a:lnL>
                      <a:noFill/>
                    </a:lnL>
                    <a:lnR>
                      <a:noFill/>
                    </a:lnR>
                    <a:lnT>
                      <a:noFill/>
                    </a:lnT>
                    <a:lnB>
                      <a:noFill/>
                    </a:lnB>
                    <a:noFill/>
                  </a:tcPr>
                </a:tc>
                <a:tc>
                  <a:txBody>
                    <a:bodyPr/>
                    <a:lstStyle/>
                    <a:p>
                      <a:r>
                        <a:rPr lang="en-US" sz="2500"/>
                        <a:t>Reflects employment status types or transitions.</a:t>
                      </a:r>
                    </a:p>
                  </a:txBody>
                  <a:tcPr anchor="ctr">
                    <a:lnL>
                      <a:noFill/>
                    </a:lnL>
                    <a:lnR>
                      <a:noFill/>
                    </a:lnR>
                    <a:lnT>
                      <a:noFill/>
                    </a:lnT>
                    <a:lnB>
                      <a:noFill/>
                    </a:lnB>
                    <a:noFill/>
                  </a:tcPr>
                </a:tc>
                <a:extLst>
                  <a:ext uri="{0D108BD9-81ED-4DB2-BD59-A6C34878D82A}">
                    <a16:rowId xmlns:a16="http://schemas.microsoft.com/office/drawing/2014/main" val="2716645534"/>
                  </a:ext>
                </a:extLst>
              </a:tr>
              <a:tr h="1706258">
                <a:tc>
                  <a:txBody>
                    <a:bodyPr/>
                    <a:lstStyle/>
                    <a:p>
                      <a:r>
                        <a:rPr lang="en-IN" sz="2500" b="1"/>
                        <a:t>Sum of Absences</a:t>
                      </a:r>
                      <a:endParaRPr lang="en-IN" sz="2500"/>
                    </a:p>
                  </a:txBody>
                  <a:tcPr anchor="ctr">
                    <a:lnL>
                      <a:noFill/>
                    </a:lnL>
                    <a:lnR>
                      <a:noFill/>
                    </a:lnR>
                    <a:lnT>
                      <a:noFill/>
                    </a:lnT>
                    <a:lnB>
                      <a:noFill/>
                    </a:lnB>
                    <a:noFill/>
                  </a:tcPr>
                </a:tc>
                <a:tc>
                  <a:txBody>
                    <a:bodyPr/>
                    <a:lstStyle/>
                    <a:p>
                      <a:r>
                        <a:rPr lang="en-IN" sz="2500" dirty="0"/>
                        <a:t>3184</a:t>
                      </a:r>
                    </a:p>
                  </a:txBody>
                  <a:tcPr anchor="ctr">
                    <a:lnL>
                      <a:noFill/>
                    </a:lnL>
                    <a:lnR>
                      <a:noFill/>
                    </a:lnR>
                    <a:lnT>
                      <a:noFill/>
                    </a:lnT>
                    <a:lnB>
                      <a:noFill/>
                    </a:lnB>
                    <a:noFill/>
                  </a:tcPr>
                </a:tc>
                <a:tc>
                  <a:txBody>
                    <a:bodyPr/>
                    <a:lstStyle/>
                    <a:p>
                      <a:r>
                        <a:rPr lang="en-US" sz="2500" dirty="0"/>
                        <a:t>Useful to assess attendance and productivity risks.</a:t>
                      </a:r>
                    </a:p>
                  </a:txBody>
                  <a:tcPr anchor="ctr">
                    <a:lnL>
                      <a:noFill/>
                    </a:lnL>
                    <a:lnR>
                      <a:noFill/>
                    </a:lnR>
                    <a:lnT>
                      <a:noFill/>
                    </a:lnT>
                    <a:lnB>
                      <a:noFill/>
                    </a:lnB>
                    <a:noFill/>
                  </a:tcPr>
                </a:tc>
                <a:extLst>
                  <a:ext uri="{0D108BD9-81ED-4DB2-BD59-A6C34878D82A}">
                    <a16:rowId xmlns:a16="http://schemas.microsoft.com/office/drawing/2014/main" val="1024426315"/>
                  </a:ext>
                </a:extLst>
              </a:tr>
            </a:tbl>
          </a:graphicData>
        </a:graphic>
      </p:graphicFrame>
      <p:sp>
        <p:nvSpPr>
          <p:cNvPr id="19" name="Rectangle 1">
            <a:extLst>
              <a:ext uri="{FF2B5EF4-FFF2-40B4-BE49-F238E27FC236}">
                <a16:creationId xmlns:a16="http://schemas.microsoft.com/office/drawing/2014/main" id="{F733AD5C-EEF6-C3CC-4BAB-06154E1F1A5C}"/>
              </a:ext>
            </a:extLst>
          </p:cNvPr>
          <p:cNvSpPr>
            <a:spLocks noChangeArrowheads="1"/>
          </p:cNvSpPr>
          <p:nvPr/>
        </p:nvSpPr>
        <p:spPr bwMode="auto">
          <a:xfrm>
            <a:off x="8305800" y="539853"/>
            <a:ext cx="6271269"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1" i="0" u="none" strike="noStrike" cap="none" normalizeH="0" baseline="0" dirty="0">
                <a:ln>
                  <a:noFill/>
                </a:ln>
                <a:solidFill>
                  <a:schemeClr val="tx1"/>
                </a:solidFill>
                <a:effectLst/>
                <a:latin typeface="Sitka Small Semibold" pitchFamily="2" charset="0"/>
              </a:rPr>
              <a:t>🧾 Key HR Metrics at a Glance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000" b="0" i="0" u="none" strike="noStrike" cap="none" normalizeH="0" baseline="0" dirty="0">
              <a:ln>
                <a:noFill/>
              </a:ln>
              <a:solidFill>
                <a:schemeClr val="tx1"/>
              </a:solidFill>
              <a:effectLst/>
              <a:latin typeface="Sitka Small Semibold"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44421" y="330105"/>
            <a:ext cx="572320" cy="427679"/>
          </a:xfrm>
          <a:custGeom>
            <a:avLst/>
            <a:gdLst/>
            <a:ahLst/>
            <a:cxnLst/>
            <a:rect l="l" t="t" r="r" b="b"/>
            <a:pathLst>
              <a:path w="572320" h="427679">
                <a:moveTo>
                  <a:pt x="0" y="0"/>
                </a:moveTo>
                <a:lnTo>
                  <a:pt x="572321" y="0"/>
                </a:lnTo>
                <a:lnTo>
                  <a:pt x="572321" y="427679"/>
                </a:lnTo>
                <a:lnTo>
                  <a:pt x="0" y="4276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484502" y="-5788433"/>
            <a:ext cx="15046733" cy="15046733"/>
          </a:xfrm>
          <a:custGeom>
            <a:avLst/>
            <a:gdLst/>
            <a:ahLst/>
            <a:cxnLst/>
            <a:rect l="l" t="t" r="r" b="b"/>
            <a:pathLst>
              <a:path w="15046733" h="15046733">
                <a:moveTo>
                  <a:pt x="0" y="0"/>
                </a:moveTo>
                <a:lnTo>
                  <a:pt x="15046733" y="0"/>
                </a:lnTo>
                <a:lnTo>
                  <a:pt x="15046733" y="15046733"/>
                </a:lnTo>
                <a:lnTo>
                  <a:pt x="0" y="15046733"/>
                </a:lnTo>
                <a:lnTo>
                  <a:pt x="0" y="0"/>
                </a:lnTo>
                <a:close/>
              </a:path>
            </a:pathLst>
          </a:custGeom>
          <a:blipFill>
            <a:blip r:embed="rId4">
              <a:alphaModFix amt="38000"/>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0813776" y="5627647"/>
            <a:ext cx="6696930" cy="3885373"/>
            <a:chOff x="0" y="0"/>
            <a:chExt cx="1037530" cy="601946"/>
          </a:xfrm>
        </p:grpSpPr>
        <p:sp>
          <p:nvSpPr>
            <p:cNvPr id="5" name="Freeform 5"/>
            <p:cNvSpPr/>
            <p:nvPr/>
          </p:nvSpPr>
          <p:spPr>
            <a:xfrm>
              <a:off x="0" y="0"/>
              <a:ext cx="1037530" cy="601946"/>
            </a:xfrm>
            <a:custGeom>
              <a:avLst/>
              <a:gdLst/>
              <a:ahLst/>
              <a:cxnLst/>
              <a:rect l="l" t="t" r="r" b="b"/>
              <a:pathLst>
                <a:path w="1037530" h="601946">
                  <a:moveTo>
                    <a:pt x="115604" y="0"/>
                  </a:moveTo>
                  <a:lnTo>
                    <a:pt x="921926" y="0"/>
                  </a:lnTo>
                  <a:cubicBezTo>
                    <a:pt x="985772" y="0"/>
                    <a:pt x="1037530" y="51758"/>
                    <a:pt x="1037530" y="115604"/>
                  </a:cubicBezTo>
                  <a:lnTo>
                    <a:pt x="1037530" y="486342"/>
                  </a:lnTo>
                  <a:cubicBezTo>
                    <a:pt x="1037530" y="517002"/>
                    <a:pt x="1025350" y="546406"/>
                    <a:pt x="1003670" y="568086"/>
                  </a:cubicBezTo>
                  <a:cubicBezTo>
                    <a:pt x="981990" y="589766"/>
                    <a:pt x="952586" y="601946"/>
                    <a:pt x="921926" y="601946"/>
                  </a:cubicBezTo>
                  <a:lnTo>
                    <a:pt x="115604" y="601946"/>
                  </a:lnTo>
                  <a:cubicBezTo>
                    <a:pt x="51758" y="601946"/>
                    <a:pt x="0" y="550188"/>
                    <a:pt x="0" y="486342"/>
                  </a:cubicBezTo>
                  <a:lnTo>
                    <a:pt x="0" y="115604"/>
                  </a:lnTo>
                  <a:cubicBezTo>
                    <a:pt x="0" y="84944"/>
                    <a:pt x="12180" y="55540"/>
                    <a:pt x="33860" y="33860"/>
                  </a:cubicBezTo>
                  <a:cubicBezTo>
                    <a:pt x="55540" y="12180"/>
                    <a:pt x="84944" y="0"/>
                    <a:pt x="115604" y="0"/>
                  </a:cubicBezTo>
                  <a:close/>
                </a:path>
              </a:pathLst>
            </a:custGeom>
            <a:blipFill>
              <a:blip r:embed="rId6"/>
              <a:stretch>
                <a:fillRect l="-119" r="-119" b="-15111"/>
              </a:stretch>
            </a:blipFill>
            <a:ln w="333375" cap="rnd">
              <a:gradFill>
                <a:gsLst>
                  <a:gs pos="0">
                    <a:srgbClr val="1A58F6">
                      <a:alpha val="100000"/>
                    </a:srgbClr>
                  </a:gs>
                  <a:gs pos="100000">
                    <a:srgbClr val="7CE7FF">
                      <a:alpha val="100000"/>
                    </a:srgbClr>
                  </a:gs>
                </a:gsLst>
                <a:lin ang="5400000"/>
              </a:gradFill>
              <a:prstDash val="solid"/>
              <a:round/>
            </a:ln>
          </p:spPr>
        </p:sp>
      </p:grpSp>
      <p:grpSp>
        <p:nvGrpSpPr>
          <p:cNvPr id="6" name="Group 6"/>
          <p:cNvGrpSpPr/>
          <p:nvPr/>
        </p:nvGrpSpPr>
        <p:grpSpPr>
          <a:xfrm>
            <a:off x="0" y="7570334"/>
            <a:ext cx="9144000" cy="1215214"/>
            <a:chOff x="0" y="0"/>
            <a:chExt cx="3426509" cy="320056"/>
          </a:xfrm>
        </p:grpSpPr>
        <p:sp>
          <p:nvSpPr>
            <p:cNvPr id="7" name="Freeform 7"/>
            <p:cNvSpPr/>
            <p:nvPr/>
          </p:nvSpPr>
          <p:spPr>
            <a:xfrm>
              <a:off x="0" y="0"/>
              <a:ext cx="3426509" cy="320056"/>
            </a:xfrm>
            <a:custGeom>
              <a:avLst/>
              <a:gdLst/>
              <a:ahLst/>
              <a:cxnLst/>
              <a:rect l="l" t="t" r="r" b="b"/>
              <a:pathLst>
                <a:path w="3426509" h="320056">
                  <a:moveTo>
                    <a:pt x="59507" y="0"/>
                  </a:moveTo>
                  <a:lnTo>
                    <a:pt x="3367002" y="0"/>
                  </a:lnTo>
                  <a:cubicBezTo>
                    <a:pt x="3382784" y="0"/>
                    <a:pt x="3397920" y="6270"/>
                    <a:pt x="3409080" y="17429"/>
                  </a:cubicBezTo>
                  <a:cubicBezTo>
                    <a:pt x="3420240" y="28589"/>
                    <a:pt x="3426509" y="43725"/>
                    <a:pt x="3426509" y="59507"/>
                  </a:cubicBezTo>
                  <a:lnTo>
                    <a:pt x="3426509" y="260549"/>
                  </a:lnTo>
                  <a:cubicBezTo>
                    <a:pt x="3426509" y="276331"/>
                    <a:pt x="3420240" y="291467"/>
                    <a:pt x="3409080" y="302627"/>
                  </a:cubicBezTo>
                  <a:cubicBezTo>
                    <a:pt x="3397920" y="313787"/>
                    <a:pt x="3382784" y="320056"/>
                    <a:pt x="3367002" y="320056"/>
                  </a:cubicBezTo>
                  <a:lnTo>
                    <a:pt x="59507" y="320056"/>
                  </a:lnTo>
                  <a:cubicBezTo>
                    <a:pt x="43725" y="320056"/>
                    <a:pt x="28589" y="313787"/>
                    <a:pt x="17429" y="302627"/>
                  </a:cubicBezTo>
                  <a:cubicBezTo>
                    <a:pt x="6270" y="291467"/>
                    <a:pt x="0" y="276331"/>
                    <a:pt x="0" y="260549"/>
                  </a:cubicBezTo>
                  <a:lnTo>
                    <a:pt x="0" y="59507"/>
                  </a:lnTo>
                  <a:cubicBezTo>
                    <a:pt x="0" y="43725"/>
                    <a:pt x="6270" y="28589"/>
                    <a:pt x="17429" y="17429"/>
                  </a:cubicBezTo>
                  <a:cubicBezTo>
                    <a:pt x="28589" y="6270"/>
                    <a:pt x="43725" y="0"/>
                    <a:pt x="59507" y="0"/>
                  </a:cubicBezTo>
                  <a:close/>
                </a:path>
              </a:pathLst>
            </a:custGeom>
            <a:gradFill rotWithShape="1">
              <a:gsLst>
                <a:gs pos="0">
                  <a:srgbClr val="1A58F6">
                    <a:alpha val="100000"/>
                  </a:srgbClr>
                </a:gs>
                <a:gs pos="100000">
                  <a:srgbClr val="7CE7FF">
                    <a:alpha val="100000"/>
                  </a:srgbClr>
                </a:gs>
              </a:gsLst>
              <a:path path="circle">
                <a:fillToRect r="100000" b="100000"/>
              </a:path>
              <a:tileRect l="-100000" t="-100000"/>
            </a:gradFill>
          </p:spPr>
        </p:sp>
        <p:sp>
          <p:nvSpPr>
            <p:cNvPr id="8" name="TextBox 8"/>
            <p:cNvSpPr txBox="1"/>
            <p:nvPr/>
          </p:nvSpPr>
          <p:spPr>
            <a:xfrm>
              <a:off x="0" y="-47625"/>
              <a:ext cx="3426509" cy="367681"/>
            </a:xfrm>
            <a:prstGeom prst="rect">
              <a:avLst/>
            </a:prstGeom>
          </p:spPr>
          <p:txBody>
            <a:bodyPr lIns="50800" tIns="50800" rIns="50800" bIns="50800" rtlCol="0" anchor="ctr"/>
            <a:lstStyle/>
            <a:p>
              <a:pPr algn="ctr">
                <a:lnSpc>
                  <a:spcPts val="3120"/>
                </a:lnSpc>
              </a:pPr>
              <a:endParaRPr/>
            </a:p>
          </p:txBody>
        </p:sp>
      </p:grpSp>
      <p:sp>
        <p:nvSpPr>
          <p:cNvPr id="9" name="TextBox 9"/>
          <p:cNvSpPr txBox="1"/>
          <p:nvPr/>
        </p:nvSpPr>
        <p:spPr>
          <a:xfrm>
            <a:off x="1752600" y="359568"/>
            <a:ext cx="3770904" cy="368755"/>
          </a:xfrm>
          <a:prstGeom prst="rect">
            <a:avLst/>
          </a:prstGeom>
        </p:spPr>
        <p:txBody>
          <a:bodyPr lIns="0" tIns="0" rIns="0" bIns="0" rtlCol="0" anchor="t">
            <a:spAutoFit/>
          </a:bodyPr>
          <a:lstStyle/>
          <a:p>
            <a:pPr algn="l">
              <a:lnSpc>
                <a:spcPts val="3120"/>
              </a:lnSpc>
              <a:spcBef>
                <a:spcPct val="0"/>
              </a:spcBef>
            </a:pPr>
            <a:r>
              <a:rPr lang="en-US" sz="2228" b="1" dirty="0">
                <a:solidFill>
                  <a:srgbClr val="FFFFFF"/>
                </a:solidFill>
                <a:latin typeface="Montserrat Bold"/>
                <a:ea typeface="Montserrat Bold"/>
                <a:cs typeface="Montserrat Bold"/>
                <a:sym typeface="Montserrat Bold"/>
              </a:rPr>
              <a:t>MJ</a:t>
            </a:r>
          </a:p>
        </p:txBody>
      </p:sp>
      <p:pic>
        <p:nvPicPr>
          <p:cNvPr id="18" name="Picture 17">
            <a:extLst>
              <a:ext uri="{FF2B5EF4-FFF2-40B4-BE49-F238E27FC236}">
                <a16:creationId xmlns:a16="http://schemas.microsoft.com/office/drawing/2014/main" id="{D242C1DB-0546-EB60-ED4C-4C533104B7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8288000" cy="1016091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26CCC9B-D4FD-B9AB-4519-E4EF0415B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276"/>
            <a:ext cx="18288000" cy="1025844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Freeform 3"/>
          <p:cNvSpPr/>
          <p:nvPr/>
        </p:nvSpPr>
        <p:spPr>
          <a:xfrm>
            <a:off x="8681246" y="-154944"/>
            <a:ext cx="13387235" cy="13387235"/>
          </a:xfrm>
          <a:custGeom>
            <a:avLst/>
            <a:gdLst/>
            <a:ahLst/>
            <a:cxnLst/>
            <a:rect l="l" t="t" r="r" b="b"/>
            <a:pathLst>
              <a:path w="13387235" h="13387235">
                <a:moveTo>
                  <a:pt x="0" y="0"/>
                </a:moveTo>
                <a:lnTo>
                  <a:pt x="13387235" y="0"/>
                </a:lnTo>
                <a:lnTo>
                  <a:pt x="13387235" y="13387234"/>
                </a:lnTo>
                <a:lnTo>
                  <a:pt x="0" y="13387234"/>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2843819" y="0"/>
            <a:ext cx="5444181" cy="6008326"/>
            <a:chOff x="0" y="0"/>
            <a:chExt cx="1665409" cy="2303201"/>
          </a:xfrm>
        </p:grpSpPr>
        <p:sp>
          <p:nvSpPr>
            <p:cNvPr id="5" name="Freeform 5"/>
            <p:cNvSpPr/>
            <p:nvPr/>
          </p:nvSpPr>
          <p:spPr>
            <a:xfrm>
              <a:off x="0" y="0"/>
              <a:ext cx="1665409" cy="2303201"/>
            </a:xfrm>
            <a:custGeom>
              <a:avLst/>
              <a:gdLst/>
              <a:ahLst/>
              <a:cxnLst/>
              <a:rect l="l" t="t" r="r" b="b"/>
              <a:pathLst>
                <a:path w="1665409" h="2303201">
                  <a:moveTo>
                    <a:pt x="122434" y="0"/>
                  </a:moveTo>
                  <a:lnTo>
                    <a:pt x="1542975" y="0"/>
                  </a:lnTo>
                  <a:cubicBezTo>
                    <a:pt x="1575447" y="0"/>
                    <a:pt x="1606588" y="12899"/>
                    <a:pt x="1629549" y="35860"/>
                  </a:cubicBezTo>
                  <a:cubicBezTo>
                    <a:pt x="1652510" y="58821"/>
                    <a:pt x="1665409" y="89962"/>
                    <a:pt x="1665409" y="122434"/>
                  </a:cubicBezTo>
                  <a:lnTo>
                    <a:pt x="1665409" y="2180767"/>
                  </a:lnTo>
                  <a:cubicBezTo>
                    <a:pt x="1665409" y="2248385"/>
                    <a:pt x="1610594" y="2303201"/>
                    <a:pt x="1542975" y="2303201"/>
                  </a:cubicBezTo>
                  <a:lnTo>
                    <a:pt x="122434" y="2303201"/>
                  </a:lnTo>
                  <a:cubicBezTo>
                    <a:pt x="89962" y="2303201"/>
                    <a:pt x="58821" y="2290302"/>
                    <a:pt x="35860" y="2267341"/>
                  </a:cubicBezTo>
                  <a:cubicBezTo>
                    <a:pt x="12899" y="2244380"/>
                    <a:pt x="0" y="2213239"/>
                    <a:pt x="0" y="2180767"/>
                  </a:cubicBezTo>
                  <a:lnTo>
                    <a:pt x="0" y="122434"/>
                  </a:lnTo>
                  <a:cubicBezTo>
                    <a:pt x="0" y="89962"/>
                    <a:pt x="12899" y="58821"/>
                    <a:pt x="35860" y="35860"/>
                  </a:cubicBezTo>
                  <a:cubicBezTo>
                    <a:pt x="58821" y="12899"/>
                    <a:pt x="89962" y="0"/>
                    <a:pt x="122434" y="0"/>
                  </a:cubicBezTo>
                  <a:close/>
                </a:path>
              </a:pathLst>
            </a:custGeom>
            <a:gradFill rotWithShape="1">
              <a:gsLst>
                <a:gs pos="0">
                  <a:srgbClr val="1A58F6">
                    <a:alpha val="100000"/>
                  </a:srgbClr>
                </a:gs>
                <a:gs pos="100000">
                  <a:srgbClr val="7CE7FF">
                    <a:alpha val="100000"/>
                  </a:srgbClr>
                </a:gs>
              </a:gsLst>
              <a:path path="circle">
                <a:fillToRect r="100000" b="100000"/>
              </a:path>
              <a:tileRect l="-100000" t="-100000"/>
            </a:gradFill>
          </p:spPr>
        </p:sp>
        <p:sp>
          <p:nvSpPr>
            <p:cNvPr id="6" name="TextBox 6"/>
            <p:cNvSpPr txBox="1"/>
            <p:nvPr/>
          </p:nvSpPr>
          <p:spPr>
            <a:xfrm>
              <a:off x="0" y="-47625"/>
              <a:ext cx="1665409" cy="2350826"/>
            </a:xfrm>
            <a:prstGeom prst="rect">
              <a:avLst/>
            </a:prstGeom>
          </p:spPr>
          <p:txBody>
            <a:bodyPr lIns="50800" tIns="50800" rIns="50800" bIns="50800" rtlCol="0" anchor="ctr"/>
            <a:lstStyle/>
            <a:p>
              <a:pPr algn="ctr">
                <a:lnSpc>
                  <a:spcPts val="3120"/>
                </a:lnSpc>
              </a:pPr>
              <a:endParaRPr/>
            </a:p>
          </p:txBody>
        </p:sp>
      </p:grpSp>
      <p:grpSp>
        <p:nvGrpSpPr>
          <p:cNvPr id="7" name="Group 7"/>
          <p:cNvGrpSpPr/>
          <p:nvPr/>
        </p:nvGrpSpPr>
        <p:grpSpPr>
          <a:xfrm>
            <a:off x="0" y="7851776"/>
            <a:ext cx="13206381" cy="1225549"/>
            <a:chOff x="0" y="0"/>
            <a:chExt cx="4247223" cy="322778"/>
          </a:xfrm>
        </p:grpSpPr>
        <p:sp>
          <p:nvSpPr>
            <p:cNvPr id="8" name="Freeform 8"/>
            <p:cNvSpPr/>
            <p:nvPr/>
          </p:nvSpPr>
          <p:spPr>
            <a:xfrm>
              <a:off x="0" y="0"/>
              <a:ext cx="4247223" cy="322778"/>
            </a:xfrm>
            <a:custGeom>
              <a:avLst/>
              <a:gdLst/>
              <a:ahLst/>
              <a:cxnLst/>
              <a:rect l="l" t="t" r="r" b="b"/>
              <a:pathLst>
                <a:path w="4247223" h="322778">
                  <a:moveTo>
                    <a:pt x="48008" y="0"/>
                  </a:moveTo>
                  <a:lnTo>
                    <a:pt x="4199215" y="0"/>
                  </a:lnTo>
                  <a:cubicBezTo>
                    <a:pt x="4225729" y="0"/>
                    <a:pt x="4247223" y="21494"/>
                    <a:pt x="4247223" y="48008"/>
                  </a:cubicBezTo>
                  <a:lnTo>
                    <a:pt x="4247223" y="274770"/>
                  </a:lnTo>
                  <a:cubicBezTo>
                    <a:pt x="4247223" y="301284"/>
                    <a:pt x="4225729" y="322778"/>
                    <a:pt x="4199215" y="322778"/>
                  </a:cubicBezTo>
                  <a:lnTo>
                    <a:pt x="48008" y="322778"/>
                  </a:lnTo>
                  <a:cubicBezTo>
                    <a:pt x="21494" y="322778"/>
                    <a:pt x="0" y="301284"/>
                    <a:pt x="0" y="274770"/>
                  </a:cubicBezTo>
                  <a:lnTo>
                    <a:pt x="0" y="48008"/>
                  </a:lnTo>
                  <a:cubicBezTo>
                    <a:pt x="0" y="21494"/>
                    <a:pt x="21494" y="0"/>
                    <a:pt x="48008" y="0"/>
                  </a:cubicBezTo>
                  <a:close/>
                </a:path>
              </a:pathLst>
            </a:custGeom>
            <a:gradFill rotWithShape="1">
              <a:gsLst>
                <a:gs pos="0">
                  <a:srgbClr val="1A58F6">
                    <a:alpha val="100000"/>
                  </a:srgbClr>
                </a:gs>
                <a:gs pos="100000">
                  <a:srgbClr val="7CE7FF">
                    <a:alpha val="100000"/>
                  </a:srgbClr>
                </a:gs>
              </a:gsLst>
              <a:path path="circle">
                <a:fillToRect r="100000" b="100000"/>
              </a:path>
              <a:tileRect l="-100000" t="-100000"/>
            </a:gradFill>
          </p:spPr>
        </p:sp>
        <p:sp>
          <p:nvSpPr>
            <p:cNvPr id="9" name="TextBox 9"/>
            <p:cNvSpPr txBox="1"/>
            <p:nvPr/>
          </p:nvSpPr>
          <p:spPr>
            <a:xfrm>
              <a:off x="0" y="-47625"/>
              <a:ext cx="4247223" cy="370403"/>
            </a:xfrm>
            <a:prstGeom prst="rect">
              <a:avLst/>
            </a:prstGeom>
          </p:spPr>
          <p:txBody>
            <a:bodyPr lIns="50800" tIns="50800" rIns="50800" bIns="50800" rtlCol="0" anchor="ctr"/>
            <a:lstStyle/>
            <a:p>
              <a:pPr algn="ctr">
                <a:lnSpc>
                  <a:spcPts val="3120"/>
                </a:lnSpc>
              </a:pPr>
              <a:endParaRPr/>
            </a:p>
          </p:txBody>
        </p:sp>
      </p:grpSp>
      <p:grpSp>
        <p:nvGrpSpPr>
          <p:cNvPr id="10" name="Group 10"/>
          <p:cNvGrpSpPr/>
          <p:nvPr/>
        </p:nvGrpSpPr>
        <p:grpSpPr>
          <a:xfrm>
            <a:off x="9488252" y="2121139"/>
            <a:ext cx="4950200" cy="495020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r="-25046"/>
              </a:stretch>
            </a:blipFill>
            <a:ln w="361950" cap="sq">
              <a:gradFill>
                <a:gsLst>
                  <a:gs pos="0">
                    <a:srgbClr val="1A58F6">
                      <a:alpha val="100000"/>
                    </a:srgbClr>
                  </a:gs>
                  <a:gs pos="100000">
                    <a:srgbClr val="7CE7FF">
                      <a:alpha val="100000"/>
                    </a:srgbClr>
                  </a:gs>
                </a:gsLst>
                <a:lin ang="5400000"/>
              </a:gradFill>
              <a:prstDash val="solid"/>
              <a:miter/>
            </a:ln>
          </p:spPr>
        </p:sp>
      </p:grpSp>
      <p:sp>
        <p:nvSpPr>
          <p:cNvPr id="17" name="TextBox 17"/>
          <p:cNvSpPr txBox="1"/>
          <p:nvPr/>
        </p:nvSpPr>
        <p:spPr>
          <a:xfrm>
            <a:off x="1605340" y="2739203"/>
            <a:ext cx="7075906" cy="807016"/>
          </a:xfrm>
          <a:prstGeom prst="rect">
            <a:avLst/>
          </a:prstGeom>
        </p:spPr>
        <p:txBody>
          <a:bodyPr lIns="0" tIns="0" rIns="0" bIns="0" rtlCol="0" anchor="t">
            <a:spAutoFit/>
          </a:bodyPr>
          <a:lstStyle/>
          <a:p>
            <a:pPr algn="just">
              <a:lnSpc>
                <a:spcPts val="6126"/>
              </a:lnSpc>
            </a:pPr>
            <a:r>
              <a:rPr lang="en-IN" sz="6600" dirty="0">
                <a:solidFill>
                  <a:schemeClr val="bg1"/>
                </a:solidFill>
              </a:rPr>
              <a:t>Recommendations</a:t>
            </a:r>
            <a:endParaRPr lang="en-US" sz="6126" b="1" dirty="0">
              <a:solidFill>
                <a:schemeClr val="bg1"/>
              </a:solidFill>
              <a:latin typeface="Montserrat Bold"/>
              <a:ea typeface="Montserrat Bold"/>
              <a:cs typeface="Montserrat Bold"/>
              <a:sym typeface="Montserrat Bold"/>
            </a:endParaRPr>
          </a:p>
        </p:txBody>
      </p:sp>
      <p:sp>
        <p:nvSpPr>
          <p:cNvPr id="18" name="TextBox 18"/>
          <p:cNvSpPr txBox="1"/>
          <p:nvPr/>
        </p:nvSpPr>
        <p:spPr>
          <a:xfrm>
            <a:off x="2195329" y="3696810"/>
            <a:ext cx="6082414" cy="4026743"/>
          </a:xfrm>
          <a:prstGeom prst="rect">
            <a:avLst/>
          </a:prstGeom>
        </p:spPr>
        <p:txBody>
          <a:bodyPr lIns="0" tIns="0" rIns="0" bIns="0" rtlCol="0" anchor="t">
            <a:spAutoFit/>
          </a:bodyPr>
          <a:lstStyle/>
          <a:p>
            <a:pPr algn="l">
              <a:lnSpc>
                <a:spcPts val="2143"/>
              </a:lnSpc>
              <a:spcBef>
                <a:spcPts val="1029"/>
              </a:spcBef>
              <a:spcAft>
                <a:spcPts val="300"/>
              </a:spcAft>
              <a:buFont typeface="+mj-lt"/>
              <a:buAutoNum type="arabicPeriod"/>
            </a:pPr>
            <a:r>
              <a:rPr lang="en-US" b="1" i="0" dirty="0">
                <a:solidFill>
                  <a:srgbClr val="F8FAFF"/>
                </a:solidFill>
                <a:effectLst/>
                <a:latin typeface="DeepSeek-CJK-patch"/>
              </a:rPr>
              <a:t>Reduce Attrition</a:t>
            </a:r>
            <a:endParaRPr lang="en-US" b="0" i="0" dirty="0">
              <a:solidFill>
                <a:srgbClr val="F8FAFF"/>
              </a:solidFill>
              <a:effectLst/>
              <a:latin typeface="DeepSeek-CJK-patch"/>
            </a:endParaRPr>
          </a:p>
          <a:p>
            <a:pPr marL="742950" lvl="1" indent="-285750" algn="l">
              <a:lnSpc>
                <a:spcPts val="2143"/>
              </a:lnSpc>
              <a:spcBef>
                <a:spcPts val="300"/>
              </a:spcBef>
              <a:spcAft>
                <a:spcPts val="1029"/>
              </a:spcAft>
              <a:buFont typeface="+mj-lt"/>
              <a:buAutoNum type="arabicPeriod"/>
            </a:pPr>
            <a:r>
              <a:rPr lang="en-US" b="0" i="0" dirty="0">
                <a:solidFill>
                  <a:srgbClr val="F8FAFF"/>
                </a:solidFill>
                <a:effectLst/>
                <a:latin typeface="DeepSeek-CJK-patch"/>
              </a:rPr>
              <a:t>Investigate causes in Sales/Production (high turnover + low satisfaction).</a:t>
            </a:r>
          </a:p>
          <a:p>
            <a:pPr marL="742950" lvl="1" indent="-285750" algn="l">
              <a:lnSpc>
                <a:spcPts val="2143"/>
              </a:lnSpc>
              <a:spcBef>
                <a:spcPts val="300"/>
              </a:spcBef>
              <a:spcAft>
                <a:spcPts val="1029"/>
              </a:spcAft>
              <a:buFont typeface="+mj-lt"/>
              <a:buAutoNum type="arabicPeriod"/>
            </a:pPr>
            <a:r>
              <a:rPr lang="en-US" b="0" i="0" dirty="0">
                <a:solidFill>
                  <a:srgbClr val="F8FAFF"/>
                </a:solidFill>
                <a:effectLst/>
                <a:latin typeface="DeepSeek-CJK-patch"/>
              </a:rPr>
              <a:t>Implement retention programs (e.g., mentorship, career paths).</a:t>
            </a:r>
          </a:p>
          <a:p>
            <a:pPr algn="l">
              <a:lnSpc>
                <a:spcPts val="2143"/>
              </a:lnSpc>
              <a:spcBef>
                <a:spcPts val="300"/>
              </a:spcBef>
              <a:spcAft>
                <a:spcPts val="300"/>
              </a:spcAft>
              <a:buFont typeface="+mj-lt"/>
              <a:buAutoNum type="arabicPeriod"/>
            </a:pPr>
            <a:r>
              <a:rPr lang="en-US" b="1" i="0" dirty="0">
                <a:solidFill>
                  <a:srgbClr val="F8FAFF"/>
                </a:solidFill>
                <a:effectLst/>
                <a:latin typeface="DeepSeek-CJK-patch"/>
              </a:rPr>
              <a:t>Address Pay Equity</a:t>
            </a:r>
            <a:endParaRPr lang="en-US" b="0" i="0" dirty="0">
              <a:solidFill>
                <a:srgbClr val="F8FAFF"/>
              </a:solidFill>
              <a:effectLst/>
              <a:latin typeface="DeepSeek-CJK-patch"/>
            </a:endParaRPr>
          </a:p>
          <a:p>
            <a:pPr marL="742950" lvl="1" indent="-285750" algn="l">
              <a:lnSpc>
                <a:spcPts val="2143"/>
              </a:lnSpc>
              <a:spcBef>
                <a:spcPts val="300"/>
              </a:spcBef>
              <a:spcAft>
                <a:spcPts val="1029"/>
              </a:spcAft>
              <a:buFont typeface="+mj-lt"/>
              <a:buAutoNum type="arabicPeriod"/>
            </a:pPr>
            <a:r>
              <a:rPr lang="en-US" b="0" i="0" dirty="0">
                <a:solidFill>
                  <a:srgbClr val="F8FAFF"/>
                </a:solidFill>
                <a:effectLst/>
                <a:latin typeface="DeepSeek-CJK-patch"/>
              </a:rPr>
              <a:t>Benchmark salaries by role (e.g., IT vs. Executive gaps).</a:t>
            </a:r>
          </a:p>
          <a:p>
            <a:pPr marL="742950" lvl="1" indent="-285750" algn="l">
              <a:lnSpc>
                <a:spcPts val="2143"/>
              </a:lnSpc>
              <a:spcBef>
                <a:spcPts val="300"/>
              </a:spcBef>
              <a:spcAft>
                <a:spcPts val="1029"/>
              </a:spcAft>
              <a:buFont typeface="+mj-lt"/>
              <a:buAutoNum type="arabicPeriod"/>
            </a:pPr>
            <a:r>
              <a:rPr lang="en-US" b="0" i="0" dirty="0">
                <a:solidFill>
                  <a:srgbClr val="F8FAFF"/>
                </a:solidFill>
                <a:effectLst/>
                <a:latin typeface="DeepSeek-CJK-patch"/>
              </a:rPr>
              <a:t>Align with industry standards.</a:t>
            </a:r>
          </a:p>
          <a:p>
            <a:pPr algn="l">
              <a:lnSpc>
                <a:spcPts val="2143"/>
              </a:lnSpc>
              <a:spcBef>
                <a:spcPts val="300"/>
              </a:spcBef>
              <a:spcAft>
                <a:spcPts val="300"/>
              </a:spcAft>
              <a:buFont typeface="+mj-lt"/>
              <a:buAutoNum type="arabicPeriod"/>
            </a:pPr>
            <a:r>
              <a:rPr lang="en-US" b="1" i="0" dirty="0">
                <a:solidFill>
                  <a:srgbClr val="F8FAFF"/>
                </a:solidFill>
                <a:effectLst/>
                <a:latin typeface="DeepSeek-CJK-patch"/>
              </a:rPr>
              <a:t>Optimize Workforce Planning</a:t>
            </a:r>
            <a:endParaRPr lang="en-US" b="0" i="0" dirty="0">
              <a:solidFill>
                <a:srgbClr val="F8FAFF"/>
              </a:solidFill>
              <a:effectLst/>
              <a:latin typeface="DeepSeek-CJK-patch"/>
            </a:endParaRPr>
          </a:p>
          <a:p>
            <a:pPr marL="742950" lvl="1" indent="-285750" algn="l">
              <a:lnSpc>
                <a:spcPts val="2143"/>
              </a:lnSpc>
              <a:spcBef>
                <a:spcPts val="300"/>
              </a:spcBef>
              <a:spcAft>
                <a:spcPts val="1029"/>
              </a:spcAft>
              <a:buFont typeface="+mj-lt"/>
              <a:buAutoNum type="arabicPeriod"/>
            </a:pPr>
            <a:r>
              <a:rPr lang="en-US" b="0" i="0" dirty="0">
                <a:solidFill>
                  <a:srgbClr val="F8FAFF"/>
                </a:solidFill>
                <a:effectLst/>
                <a:latin typeface="DeepSeek-CJK-patch"/>
              </a:rPr>
              <a:t>Analyze absence trends by department.</a:t>
            </a:r>
          </a:p>
          <a:p>
            <a:pPr marL="742950" lvl="1" indent="-285750" algn="l">
              <a:lnSpc>
                <a:spcPts val="2143"/>
              </a:lnSpc>
              <a:spcBef>
                <a:spcPts val="300"/>
              </a:spcBef>
              <a:spcAft>
                <a:spcPts val="1029"/>
              </a:spcAft>
              <a:buFont typeface="+mj-lt"/>
              <a:buAutoNum type="arabicPeriod"/>
            </a:pPr>
            <a:r>
              <a:rPr lang="en-US" b="0" i="0" dirty="0">
                <a:solidFill>
                  <a:srgbClr val="F8FAFF"/>
                </a:solidFill>
                <a:effectLst/>
                <a:latin typeface="DeepSeek-CJK-patch"/>
              </a:rPr>
              <a:t>Target support for high-absence teams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81000" y="800099"/>
            <a:ext cx="9690278" cy="4928433"/>
          </a:xfrm>
          <a:custGeom>
            <a:avLst/>
            <a:gdLst/>
            <a:ahLst/>
            <a:cxnLst/>
            <a:rect l="l" t="t" r="r" b="b"/>
            <a:pathLst>
              <a:path w="13387235" h="13387235">
                <a:moveTo>
                  <a:pt x="0" y="0"/>
                </a:moveTo>
                <a:lnTo>
                  <a:pt x="13387235" y="0"/>
                </a:lnTo>
                <a:lnTo>
                  <a:pt x="13387235" y="13387234"/>
                </a:lnTo>
                <a:lnTo>
                  <a:pt x="0" y="13387234"/>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6627" y="934940"/>
            <a:ext cx="572320" cy="427679"/>
          </a:xfrm>
          <a:custGeom>
            <a:avLst/>
            <a:gdLst/>
            <a:ahLst/>
            <a:cxnLst/>
            <a:rect l="l" t="t" r="r" b="b"/>
            <a:pathLst>
              <a:path w="572320" h="427679">
                <a:moveTo>
                  <a:pt x="0" y="0"/>
                </a:moveTo>
                <a:lnTo>
                  <a:pt x="572321" y="0"/>
                </a:lnTo>
                <a:lnTo>
                  <a:pt x="572321" y="427679"/>
                </a:lnTo>
                <a:lnTo>
                  <a:pt x="0" y="4276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738767" y="934195"/>
            <a:ext cx="3770904" cy="381544"/>
          </a:xfrm>
          <a:prstGeom prst="rect">
            <a:avLst/>
          </a:prstGeom>
        </p:spPr>
        <p:txBody>
          <a:bodyPr lIns="0" tIns="0" rIns="0" bIns="0" rtlCol="0" anchor="t">
            <a:spAutoFit/>
          </a:bodyPr>
          <a:lstStyle/>
          <a:p>
            <a:pPr algn="l">
              <a:lnSpc>
                <a:spcPts val="3120"/>
              </a:lnSpc>
              <a:spcBef>
                <a:spcPct val="0"/>
              </a:spcBef>
            </a:pPr>
            <a:r>
              <a:rPr lang="en-US" sz="2228" b="1" dirty="0">
                <a:solidFill>
                  <a:srgbClr val="FFFFFF"/>
                </a:solidFill>
                <a:latin typeface="Montserrat Bold"/>
                <a:ea typeface="Montserrat Bold"/>
                <a:cs typeface="Montserrat Bold"/>
                <a:sym typeface="Montserrat Bold"/>
              </a:rPr>
              <a:t>MJ</a:t>
            </a:r>
          </a:p>
        </p:txBody>
      </p:sp>
      <p:sp>
        <p:nvSpPr>
          <p:cNvPr id="9" name="TextBox 9"/>
          <p:cNvSpPr txBox="1"/>
          <p:nvPr/>
        </p:nvSpPr>
        <p:spPr>
          <a:xfrm>
            <a:off x="1219200" y="2221911"/>
            <a:ext cx="9284529" cy="782265"/>
          </a:xfrm>
          <a:prstGeom prst="rect">
            <a:avLst/>
          </a:prstGeom>
        </p:spPr>
        <p:txBody>
          <a:bodyPr lIns="0" tIns="0" rIns="0" bIns="0" rtlCol="0" anchor="t">
            <a:spAutoFit/>
          </a:bodyPr>
          <a:lstStyle/>
          <a:p>
            <a:pPr algn="just">
              <a:lnSpc>
                <a:spcPts val="6126"/>
              </a:lnSpc>
            </a:pPr>
            <a:r>
              <a:rPr lang="en-US" sz="6126" b="1" dirty="0">
                <a:solidFill>
                  <a:srgbClr val="FFFFFF"/>
                </a:solidFill>
                <a:latin typeface="Felix Titling" panose="04060505060202020A04" pitchFamily="82" charset="0"/>
                <a:ea typeface="Garet Bold"/>
                <a:cs typeface="Garet Bold"/>
                <a:sym typeface="Garet Bold"/>
              </a:rPr>
              <a:t>Conclusion</a:t>
            </a:r>
          </a:p>
        </p:txBody>
      </p:sp>
      <p:sp>
        <p:nvSpPr>
          <p:cNvPr id="10" name="TextBox 10"/>
          <p:cNvSpPr txBox="1"/>
          <p:nvPr/>
        </p:nvSpPr>
        <p:spPr>
          <a:xfrm>
            <a:off x="986931" y="3554924"/>
            <a:ext cx="8696973" cy="3177152"/>
          </a:xfrm>
          <a:prstGeom prst="rect">
            <a:avLst/>
          </a:prstGeom>
        </p:spPr>
        <p:txBody>
          <a:bodyPr wrap="square" lIns="0" tIns="0" rIns="0" bIns="0" rtlCol="0" anchor="t">
            <a:spAutoFit/>
          </a:bodyPr>
          <a:lstStyle/>
          <a:p>
            <a:pPr algn="l">
              <a:lnSpc>
                <a:spcPts val="2143"/>
              </a:lnSpc>
              <a:spcBef>
                <a:spcPts val="1029"/>
              </a:spcBef>
              <a:spcAft>
                <a:spcPts val="1029"/>
              </a:spcAft>
              <a:buNone/>
            </a:pPr>
            <a:r>
              <a:rPr lang="en-US" sz="3000" i="0" dirty="0">
                <a:solidFill>
                  <a:srgbClr val="F8FAFF"/>
                </a:solidFill>
                <a:effectLst/>
                <a:latin typeface="Barlow Condensed Light" panose="00000406000000000000" pitchFamily="2" charset="0"/>
              </a:rPr>
              <a:t>The data highlights three key priorities: reducing the 28.3% attrition</a:t>
            </a:r>
          </a:p>
          <a:p>
            <a:pPr algn="l">
              <a:lnSpc>
                <a:spcPts val="2143"/>
              </a:lnSpc>
              <a:spcBef>
                <a:spcPts val="1029"/>
              </a:spcBef>
              <a:spcAft>
                <a:spcPts val="1029"/>
              </a:spcAft>
              <a:buNone/>
            </a:pPr>
            <a:r>
              <a:rPr lang="en-US" sz="3000" i="0" dirty="0">
                <a:solidFill>
                  <a:srgbClr val="F8FAFF"/>
                </a:solidFill>
                <a:effectLst/>
                <a:latin typeface="Barlow Condensed Light" panose="00000406000000000000" pitchFamily="2" charset="0"/>
              </a:rPr>
              <a:t> rate, addressing salary gaps, and optimizing workforce planning. </a:t>
            </a:r>
          </a:p>
          <a:p>
            <a:pPr algn="l">
              <a:lnSpc>
                <a:spcPts val="2143"/>
              </a:lnSpc>
              <a:spcBef>
                <a:spcPts val="1029"/>
              </a:spcBef>
              <a:spcAft>
                <a:spcPts val="1029"/>
              </a:spcAft>
              <a:buNone/>
            </a:pPr>
            <a:r>
              <a:rPr lang="en-US" sz="3000" i="0" dirty="0">
                <a:solidFill>
                  <a:srgbClr val="F8FAFF"/>
                </a:solidFill>
                <a:effectLst/>
                <a:latin typeface="Barlow Condensed Light" panose="00000406000000000000" pitchFamily="2" charset="0"/>
              </a:rPr>
              <a:t>By focusing on these areas, we can improve retention, ensure pay</a:t>
            </a:r>
          </a:p>
          <a:p>
            <a:pPr algn="l">
              <a:lnSpc>
                <a:spcPts val="2143"/>
              </a:lnSpc>
              <a:spcBef>
                <a:spcPts val="1029"/>
              </a:spcBef>
              <a:spcAft>
                <a:spcPts val="1029"/>
              </a:spcAft>
              <a:buNone/>
            </a:pPr>
            <a:r>
              <a:rPr lang="en-US" sz="3000" i="0" dirty="0">
                <a:solidFill>
                  <a:srgbClr val="F8FAFF"/>
                </a:solidFill>
                <a:effectLst/>
                <a:latin typeface="Barlow Condensed Light" panose="00000406000000000000" pitchFamily="2" charset="0"/>
              </a:rPr>
              <a:t> equity, and boost productivity. </a:t>
            </a:r>
          </a:p>
          <a:p>
            <a:pPr algn="l">
              <a:lnSpc>
                <a:spcPts val="2143"/>
              </a:lnSpc>
              <a:spcBef>
                <a:spcPts val="1029"/>
              </a:spcBef>
              <a:spcAft>
                <a:spcPts val="1029"/>
              </a:spcAft>
              <a:buNone/>
            </a:pPr>
            <a:r>
              <a:rPr lang="en-US" sz="3000" i="0" dirty="0">
                <a:solidFill>
                  <a:srgbClr val="F8FAFF"/>
                </a:solidFill>
                <a:effectLst/>
                <a:latin typeface="Barlow Condensed Light" panose="00000406000000000000" pitchFamily="2" charset="0"/>
              </a:rPr>
              <a:t>Let’s take action now to create a more engaged and stable workforce.</a:t>
            </a:r>
          </a:p>
          <a:p>
            <a:pPr algn="l">
              <a:lnSpc>
                <a:spcPts val="2143"/>
              </a:lnSpc>
              <a:spcBef>
                <a:spcPts val="1029"/>
              </a:spcBef>
              <a:spcAft>
                <a:spcPts val="1029"/>
              </a:spcAft>
            </a:pPr>
            <a:endParaRPr lang="en-US" sz="3000" i="0" dirty="0">
              <a:solidFill>
                <a:srgbClr val="F8FAFF"/>
              </a:solidFill>
              <a:effectLst/>
              <a:latin typeface="Barlow Condensed Light" panose="00000406000000000000" pitchFamily="2" charset="0"/>
            </a:endParaRPr>
          </a:p>
        </p:txBody>
      </p:sp>
      <p:grpSp>
        <p:nvGrpSpPr>
          <p:cNvPr id="14" name="Group 14"/>
          <p:cNvGrpSpPr/>
          <p:nvPr/>
        </p:nvGrpSpPr>
        <p:grpSpPr>
          <a:xfrm>
            <a:off x="11756747" y="2281145"/>
            <a:ext cx="6531253" cy="4170436"/>
            <a:chOff x="0" y="0"/>
            <a:chExt cx="2029330" cy="1098386"/>
          </a:xfrm>
        </p:grpSpPr>
        <p:sp>
          <p:nvSpPr>
            <p:cNvPr id="15" name="Freeform 15"/>
            <p:cNvSpPr/>
            <p:nvPr/>
          </p:nvSpPr>
          <p:spPr>
            <a:xfrm>
              <a:off x="0" y="0"/>
              <a:ext cx="2029330" cy="1098386"/>
            </a:xfrm>
            <a:custGeom>
              <a:avLst/>
              <a:gdLst/>
              <a:ahLst/>
              <a:cxnLst/>
              <a:rect l="l" t="t" r="r" b="b"/>
              <a:pathLst>
                <a:path w="2029330" h="1098386">
                  <a:moveTo>
                    <a:pt x="100478" y="0"/>
                  </a:moveTo>
                  <a:lnTo>
                    <a:pt x="1928852" y="0"/>
                  </a:lnTo>
                  <a:cubicBezTo>
                    <a:pt x="1955500" y="0"/>
                    <a:pt x="1981057" y="10586"/>
                    <a:pt x="1999901" y="29429"/>
                  </a:cubicBezTo>
                  <a:cubicBezTo>
                    <a:pt x="2018744" y="48272"/>
                    <a:pt x="2029330" y="73829"/>
                    <a:pt x="2029330" y="100478"/>
                  </a:cubicBezTo>
                  <a:lnTo>
                    <a:pt x="2029330" y="997909"/>
                  </a:lnTo>
                  <a:cubicBezTo>
                    <a:pt x="2029330" y="1053401"/>
                    <a:pt x="1984344" y="1098386"/>
                    <a:pt x="1928852" y="1098386"/>
                  </a:cubicBezTo>
                  <a:lnTo>
                    <a:pt x="100478" y="1098386"/>
                  </a:lnTo>
                  <a:cubicBezTo>
                    <a:pt x="73829" y="1098386"/>
                    <a:pt x="48272" y="1087800"/>
                    <a:pt x="29429" y="1068957"/>
                  </a:cubicBezTo>
                  <a:cubicBezTo>
                    <a:pt x="10586" y="1050114"/>
                    <a:pt x="0" y="1024557"/>
                    <a:pt x="0" y="997909"/>
                  </a:cubicBezTo>
                  <a:lnTo>
                    <a:pt x="0" y="100478"/>
                  </a:lnTo>
                  <a:cubicBezTo>
                    <a:pt x="0" y="44985"/>
                    <a:pt x="44985" y="0"/>
                    <a:pt x="100478" y="0"/>
                  </a:cubicBezTo>
                  <a:close/>
                </a:path>
              </a:pathLst>
            </a:custGeom>
            <a:gradFill rotWithShape="1">
              <a:gsLst>
                <a:gs pos="0">
                  <a:srgbClr val="1A58F6">
                    <a:alpha val="100000"/>
                  </a:srgbClr>
                </a:gs>
                <a:gs pos="100000">
                  <a:srgbClr val="7CE7FF">
                    <a:alpha val="100000"/>
                  </a:srgbClr>
                </a:gs>
              </a:gsLst>
              <a:path path="circle">
                <a:fillToRect r="100000" b="100000"/>
              </a:path>
              <a:tileRect l="-100000" t="-100000"/>
            </a:gradFill>
          </p:spPr>
        </p:sp>
        <p:sp>
          <p:nvSpPr>
            <p:cNvPr id="16" name="TextBox 16"/>
            <p:cNvSpPr txBox="1"/>
            <p:nvPr/>
          </p:nvSpPr>
          <p:spPr>
            <a:xfrm>
              <a:off x="0" y="-47625"/>
              <a:ext cx="2029330" cy="1146011"/>
            </a:xfrm>
            <a:prstGeom prst="rect">
              <a:avLst/>
            </a:prstGeom>
          </p:spPr>
          <p:txBody>
            <a:bodyPr lIns="50800" tIns="50800" rIns="50800" bIns="50800" rtlCol="0" anchor="ctr"/>
            <a:lstStyle/>
            <a:p>
              <a:pPr algn="ctr">
                <a:lnSpc>
                  <a:spcPts val="3120"/>
                </a:lnSpc>
              </a:pPr>
              <a:endParaRPr/>
            </a:p>
          </p:txBody>
        </p:sp>
      </p:grpSp>
      <p:grpSp>
        <p:nvGrpSpPr>
          <p:cNvPr id="17" name="Group 17"/>
          <p:cNvGrpSpPr/>
          <p:nvPr/>
        </p:nvGrpSpPr>
        <p:grpSpPr>
          <a:xfrm>
            <a:off x="3377661" y="7929712"/>
            <a:ext cx="14910340" cy="1225549"/>
            <a:chOff x="0" y="0"/>
            <a:chExt cx="4247223" cy="322778"/>
          </a:xfrm>
        </p:grpSpPr>
        <p:sp>
          <p:nvSpPr>
            <p:cNvPr id="18" name="Freeform 18"/>
            <p:cNvSpPr/>
            <p:nvPr/>
          </p:nvSpPr>
          <p:spPr>
            <a:xfrm>
              <a:off x="0" y="0"/>
              <a:ext cx="4247223" cy="322778"/>
            </a:xfrm>
            <a:custGeom>
              <a:avLst/>
              <a:gdLst/>
              <a:ahLst/>
              <a:cxnLst/>
              <a:rect l="l" t="t" r="r" b="b"/>
              <a:pathLst>
                <a:path w="4247223" h="322778">
                  <a:moveTo>
                    <a:pt x="48008" y="0"/>
                  </a:moveTo>
                  <a:lnTo>
                    <a:pt x="4199215" y="0"/>
                  </a:lnTo>
                  <a:cubicBezTo>
                    <a:pt x="4225729" y="0"/>
                    <a:pt x="4247223" y="21494"/>
                    <a:pt x="4247223" y="48008"/>
                  </a:cubicBezTo>
                  <a:lnTo>
                    <a:pt x="4247223" y="274770"/>
                  </a:lnTo>
                  <a:cubicBezTo>
                    <a:pt x="4247223" y="301284"/>
                    <a:pt x="4225729" y="322778"/>
                    <a:pt x="4199215" y="322778"/>
                  </a:cubicBezTo>
                  <a:lnTo>
                    <a:pt x="48008" y="322778"/>
                  </a:lnTo>
                  <a:cubicBezTo>
                    <a:pt x="21494" y="322778"/>
                    <a:pt x="0" y="301284"/>
                    <a:pt x="0" y="274770"/>
                  </a:cubicBezTo>
                  <a:lnTo>
                    <a:pt x="0" y="48008"/>
                  </a:lnTo>
                  <a:cubicBezTo>
                    <a:pt x="0" y="21494"/>
                    <a:pt x="21494" y="0"/>
                    <a:pt x="48008" y="0"/>
                  </a:cubicBezTo>
                  <a:close/>
                </a:path>
              </a:pathLst>
            </a:custGeom>
            <a:gradFill rotWithShape="1">
              <a:gsLst>
                <a:gs pos="0">
                  <a:srgbClr val="1A58F6">
                    <a:alpha val="100000"/>
                  </a:srgbClr>
                </a:gs>
                <a:gs pos="100000">
                  <a:srgbClr val="7CE7FF">
                    <a:alpha val="100000"/>
                  </a:srgbClr>
                </a:gs>
              </a:gsLst>
              <a:path path="circle">
                <a:fillToRect r="100000" b="100000"/>
              </a:path>
              <a:tileRect l="-100000" t="-100000"/>
            </a:gradFill>
          </p:spPr>
        </p:sp>
        <p:sp>
          <p:nvSpPr>
            <p:cNvPr id="19" name="TextBox 19"/>
            <p:cNvSpPr txBox="1"/>
            <p:nvPr/>
          </p:nvSpPr>
          <p:spPr>
            <a:xfrm>
              <a:off x="0" y="-47625"/>
              <a:ext cx="4247223" cy="370403"/>
            </a:xfrm>
            <a:prstGeom prst="rect">
              <a:avLst/>
            </a:prstGeom>
          </p:spPr>
          <p:txBody>
            <a:bodyPr lIns="50800" tIns="50800" rIns="50800" bIns="50800" rtlCol="0" anchor="ctr"/>
            <a:lstStyle/>
            <a:p>
              <a:pPr algn="ctr">
                <a:lnSpc>
                  <a:spcPts val="3120"/>
                </a:lnSpc>
              </a:pPr>
              <a:endParaRPr/>
            </a:p>
          </p:txBody>
        </p:sp>
      </p:grpSp>
      <p:grpSp>
        <p:nvGrpSpPr>
          <p:cNvPr id="20" name="Group 11"/>
          <p:cNvGrpSpPr/>
          <p:nvPr/>
        </p:nvGrpSpPr>
        <p:grpSpPr>
          <a:xfrm>
            <a:off x="381000" y="6624787"/>
            <a:ext cx="9795344" cy="3395513"/>
            <a:chOff x="0" y="0"/>
            <a:chExt cx="3153150" cy="1724672"/>
          </a:xfrm>
        </p:grpSpPr>
        <p:sp>
          <p:nvSpPr>
            <p:cNvPr id="21" name="Freeform 12"/>
            <p:cNvSpPr/>
            <p:nvPr/>
          </p:nvSpPr>
          <p:spPr>
            <a:xfrm>
              <a:off x="0" y="0"/>
              <a:ext cx="3153150" cy="1724672"/>
            </a:xfrm>
            <a:custGeom>
              <a:avLst/>
              <a:gdLst/>
              <a:ahLst/>
              <a:cxnLst/>
              <a:rect l="l" t="t" r="r" b="b"/>
              <a:pathLst>
                <a:path w="3153150" h="1724672">
                  <a:moveTo>
                    <a:pt x="64666" y="0"/>
                  </a:moveTo>
                  <a:lnTo>
                    <a:pt x="3088484" y="0"/>
                  </a:lnTo>
                  <a:cubicBezTo>
                    <a:pt x="3105634" y="0"/>
                    <a:pt x="3122083" y="6813"/>
                    <a:pt x="3134210" y="18940"/>
                  </a:cubicBezTo>
                  <a:cubicBezTo>
                    <a:pt x="3146337" y="31068"/>
                    <a:pt x="3153150" y="47516"/>
                    <a:pt x="3153150" y="64666"/>
                  </a:cubicBezTo>
                  <a:lnTo>
                    <a:pt x="3153150" y="1660005"/>
                  </a:lnTo>
                  <a:cubicBezTo>
                    <a:pt x="3153150" y="1695720"/>
                    <a:pt x="3124198" y="1724672"/>
                    <a:pt x="3088484" y="1724672"/>
                  </a:cubicBezTo>
                  <a:lnTo>
                    <a:pt x="64666" y="1724672"/>
                  </a:lnTo>
                  <a:cubicBezTo>
                    <a:pt x="28952" y="1724672"/>
                    <a:pt x="0" y="1695720"/>
                    <a:pt x="0" y="1660005"/>
                  </a:cubicBezTo>
                  <a:lnTo>
                    <a:pt x="0" y="64666"/>
                  </a:lnTo>
                  <a:cubicBezTo>
                    <a:pt x="0" y="28952"/>
                    <a:pt x="28952" y="0"/>
                    <a:pt x="64666" y="0"/>
                  </a:cubicBezTo>
                  <a:close/>
                </a:path>
              </a:pathLst>
            </a:custGeom>
            <a:gradFill rotWithShape="1">
              <a:gsLst>
                <a:gs pos="0">
                  <a:srgbClr val="1A58F6">
                    <a:alpha val="100000"/>
                  </a:srgbClr>
                </a:gs>
                <a:gs pos="100000">
                  <a:srgbClr val="7CE7FF">
                    <a:alpha val="100000"/>
                  </a:srgbClr>
                </a:gs>
              </a:gsLst>
              <a:path path="circle">
                <a:fillToRect r="100000" b="100000"/>
              </a:path>
              <a:tileRect l="-100000" t="-100000"/>
            </a:gradFill>
          </p:spPr>
        </p:sp>
        <p:sp>
          <p:nvSpPr>
            <p:cNvPr id="22" name="TextBox 13"/>
            <p:cNvSpPr txBox="1"/>
            <p:nvPr/>
          </p:nvSpPr>
          <p:spPr>
            <a:xfrm>
              <a:off x="0" y="-47625"/>
              <a:ext cx="3153150" cy="1772297"/>
            </a:xfrm>
            <a:prstGeom prst="rect">
              <a:avLst/>
            </a:prstGeom>
          </p:spPr>
          <p:txBody>
            <a:bodyPr lIns="50800" tIns="50800" rIns="50800" bIns="50800" rtlCol="0" anchor="ctr"/>
            <a:lstStyle/>
            <a:p>
              <a:pPr algn="ctr">
                <a:lnSpc>
                  <a:spcPts val="3120"/>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56627" y="934940"/>
            <a:ext cx="572320" cy="427679"/>
          </a:xfrm>
          <a:custGeom>
            <a:avLst/>
            <a:gdLst/>
            <a:ahLst/>
            <a:cxnLst/>
            <a:rect l="l" t="t" r="r" b="b"/>
            <a:pathLst>
              <a:path w="572320" h="427679">
                <a:moveTo>
                  <a:pt x="0" y="0"/>
                </a:moveTo>
                <a:lnTo>
                  <a:pt x="572321" y="0"/>
                </a:lnTo>
                <a:lnTo>
                  <a:pt x="572321" y="427679"/>
                </a:lnTo>
                <a:lnTo>
                  <a:pt x="0" y="4276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806620" y="-111568"/>
            <a:ext cx="9481380" cy="8774165"/>
          </a:xfrm>
          <a:custGeom>
            <a:avLst/>
            <a:gdLst/>
            <a:ahLst/>
            <a:cxnLst/>
            <a:rect l="l" t="t" r="r" b="b"/>
            <a:pathLst>
              <a:path w="13387235" h="13387235">
                <a:moveTo>
                  <a:pt x="0" y="0"/>
                </a:moveTo>
                <a:lnTo>
                  <a:pt x="13387235" y="0"/>
                </a:lnTo>
                <a:lnTo>
                  <a:pt x="13387235" y="13387235"/>
                </a:lnTo>
                <a:lnTo>
                  <a:pt x="0" y="13387235"/>
                </a:lnTo>
                <a:lnTo>
                  <a:pt x="0" y="0"/>
                </a:lnTo>
                <a:close/>
              </a:path>
            </a:pathLst>
          </a:custGeom>
          <a:blipFill>
            <a:blip r:embed="rId4">
              <a:alphaModFix amt="38000"/>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218253" y="8222379"/>
            <a:ext cx="16539998" cy="2064621"/>
            <a:chOff x="0" y="0"/>
            <a:chExt cx="4356214" cy="1724672"/>
          </a:xfrm>
        </p:grpSpPr>
        <p:sp>
          <p:nvSpPr>
            <p:cNvPr id="5" name="Freeform 5"/>
            <p:cNvSpPr/>
            <p:nvPr/>
          </p:nvSpPr>
          <p:spPr>
            <a:xfrm>
              <a:off x="0" y="0"/>
              <a:ext cx="4356214" cy="1724672"/>
            </a:xfrm>
            <a:custGeom>
              <a:avLst/>
              <a:gdLst/>
              <a:ahLst/>
              <a:cxnLst/>
              <a:rect l="l" t="t" r="r" b="b"/>
              <a:pathLst>
                <a:path w="4356214" h="1724672">
                  <a:moveTo>
                    <a:pt x="46807" y="0"/>
                  </a:moveTo>
                  <a:lnTo>
                    <a:pt x="4309406" y="0"/>
                  </a:lnTo>
                  <a:cubicBezTo>
                    <a:pt x="4335257" y="0"/>
                    <a:pt x="4356214" y="20956"/>
                    <a:pt x="4356214" y="46807"/>
                  </a:cubicBezTo>
                  <a:lnTo>
                    <a:pt x="4356214" y="1677864"/>
                  </a:lnTo>
                  <a:cubicBezTo>
                    <a:pt x="4356214" y="1703715"/>
                    <a:pt x="4335257" y="1724672"/>
                    <a:pt x="4309406" y="1724672"/>
                  </a:cubicBezTo>
                  <a:lnTo>
                    <a:pt x="46807" y="1724672"/>
                  </a:lnTo>
                  <a:cubicBezTo>
                    <a:pt x="20956" y="1724672"/>
                    <a:pt x="0" y="1703715"/>
                    <a:pt x="0" y="1677864"/>
                  </a:cubicBezTo>
                  <a:lnTo>
                    <a:pt x="0" y="46807"/>
                  </a:lnTo>
                  <a:cubicBezTo>
                    <a:pt x="0" y="20956"/>
                    <a:pt x="20956" y="0"/>
                    <a:pt x="46807" y="0"/>
                  </a:cubicBezTo>
                  <a:close/>
                </a:path>
              </a:pathLst>
            </a:custGeom>
            <a:gradFill rotWithShape="1">
              <a:gsLst>
                <a:gs pos="0">
                  <a:srgbClr val="1A58F6">
                    <a:alpha val="100000"/>
                  </a:srgbClr>
                </a:gs>
                <a:gs pos="100000">
                  <a:srgbClr val="7CE7FF">
                    <a:alpha val="100000"/>
                  </a:srgbClr>
                </a:gs>
              </a:gsLst>
              <a:path path="circle">
                <a:fillToRect r="100000" b="100000"/>
              </a:path>
              <a:tileRect l="-100000" t="-100000"/>
            </a:gradFill>
          </p:spPr>
        </p:sp>
        <p:sp>
          <p:nvSpPr>
            <p:cNvPr id="6" name="TextBox 6"/>
            <p:cNvSpPr txBox="1"/>
            <p:nvPr/>
          </p:nvSpPr>
          <p:spPr>
            <a:xfrm>
              <a:off x="0" y="-47625"/>
              <a:ext cx="4356214" cy="1772297"/>
            </a:xfrm>
            <a:prstGeom prst="rect">
              <a:avLst/>
            </a:prstGeom>
          </p:spPr>
          <p:txBody>
            <a:bodyPr lIns="50800" tIns="50800" rIns="50800" bIns="50800" rtlCol="0" anchor="ctr"/>
            <a:lstStyle/>
            <a:p>
              <a:pPr algn="ctr">
                <a:lnSpc>
                  <a:spcPts val="3120"/>
                </a:lnSpc>
              </a:pPr>
              <a:endParaRPr/>
            </a:p>
          </p:txBody>
        </p:sp>
      </p:grpSp>
      <p:sp>
        <p:nvSpPr>
          <p:cNvPr id="7" name="Freeform 7"/>
          <p:cNvSpPr/>
          <p:nvPr/>
        </p:nvSpPr>
        <p:spPr>
          <a:xfrm>
            <a:off x="10198564" y="4332665"/>
            <a:ext cx="446503" cy="446503"/>
          </a:xfrm>
          <a:custGeom>
            <a:avLst/>
            <a:gdLst/>
            <a:ahLst/>
            <a:cxnLst/>
            <a:rect l="l" t="t" r="r" b="b"/>
            <a:pathLst>
              <a:path w="446503" h="446503">
                <a:moveTo>
                  <a:pt x="0" y="0"/>
                </a:moveTo>
                <a:lnTo>
                  <a:pt x="446502" y="0"/>
                </a:lnTo>
                <a:lnTo>
                  <a:pt x="446502" y="446503"/>
                </a:lnTo>
                <a:lnTo>
                  <a:pt x="0" y="4465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9925415" y="6009707"/>
            <a:ext cx="503861" cy="512716"/>
          </a:xfrm>
          <a:custGeom>
            <a:avLst/>
            <a:gdLst/>
            <a:ahLst/>
            <a:cxnLst/>
            <a:rect l="l" t="t" r="r" b="b"/>
            <a:pathLst>
              <a:path w="503861" h="512716">
                <a:moveTo>
                  <a:pt x="0" y="0"/>
                </a:moveTo>
                <a:lnTo>
                  <a:pt x="503860" y="0"/>
                </a:lnTo>
                <a:lnTo>
                  <a:pt x="503860" y="512715"/>
                </a:lnTo>
                <a:lnTo>
                  <a:pt x="0" y="5127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0169885" y="5220076"/>
            <a:ext cx="541802" cy="348723"/>
          </a:xfrm>
          <a:custGeom>
            <a:avLst/>
            <a:gdLst/>
            <a:ahLst/>
            <a:cxnLst/>
            <a:rect l="l" t="t" r="r" b="b"/>
            <a:pathLst>
              <a:path w="541802" h="348723">
                <a:moveTo>
                  <a:pt x="0" y="0"/>
                </a:moveTo>
                <a:lnTo>
                  <a:pt x="541802" y="0"/>
                </a:lnTo>
                <a:lnTo>
                  <a:pt x="541802" y="348723"/>
                </a:lnTo>
                <a:lnTo>
                  <a:pt x="0" y="34872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TextBox 10"/>
          <p:cNvSpPr txBox="1"/>
          <p:nvPr/>
        </p:nvSpPr>
        <p:spPr>
          <a:xfrm>
            <a:off x="1738767" y="934195"/>
            <a:ext cx="3770904" cy="381544"/>
          </a:xfrm>
          <a:prstGeom prst="rect">
            <a:avLst/>
          </a:prstGeom>
        </p:spPr>
        <p:txBody>
          <a:bodyPr lIns="0" tIns="0" rIns="0" bIns="0" rtlCol="0" anchor="t">
            <a:spAutoFit/>
          </a:bodyPr>
          <a:lstStyle/>
          <a:p>
            <a:pPr algn="l">
              <a:lnSpc>
                <a:spcPts val="3120"/>
              </a:lnSpc>
              <a:spcBef>
                <a:spcPct val="0"/>
              </a:spcBef>
            </a:pPr>
            <a:r>
              <a:rPr lang="en-US" sz="2228" b="1" dirty="0">
                <a:solidFill>
                  <a:srgbClr val="FFFFFF"/>
                </a:solidFill>
                <a:latin typeface="Montserrat Bold"/>
                <a:ea typeface="Montserrat Bold"/>
                <a:cs typeface="Montserrat Bold"/>
                <a:sym typeface="Montserrat Bold"/>
              </a:rPr>
              <a:t>MJ</a:t>
            </a:r>
          </a:p>
        </p:txBody>
      </p:sp>
      <p:sp>
        <p:nvSpPr>
          <p:cNvPr id="15" name="TextBox 15"/>
          <p:cNvSpPr txBox="1"/>
          <p:nvPr/>
        </p:nvSpPr>
        <p:spPr>
          <a:xfrm>
            <a:off x="1628948" y="2575151"/>
            <a:ext cx="7230456" cy="2462213"/>
          </a:xfrm>
          <a:prstGeom prst="rect">
            <a:avLst/>
          </a:prstGeom>
        </p:spPr>
        <p:txBody>
          <a:bodyPr lIns="0" tIns="0" rIns="0" bIns="0" rtlCol="0" anchor="t">
            <a:spAutoFit/>
          </a:bodyPr>
          <a:lstStyle/>
          <a:p>
            <a:pPr algn="l">
              <a:lnSpc>
                <a:spcPts val="9581"/>
              </a:lnSpc>
            </a:pPr>
            <a:r>
              <a:rPr lang="en-US" sz="9600" b="0" i="0" dirty="0">
                <a:solidFill>
                  <a:srgbClr val="F8FAFF"/>
                </a:solidFill>
                <a:effectLst/>
                <a:latin typeface="DeepSeek-CJK-patch"/>
              </a:rPr>
              <a:t>Thank You for Your Time</a:t>
            </a:r>
            <a:endParaRPr lang="en-US" sz="9486" b="1" dirty="0">
              <a:solidFill>
                <a:srgbClr val="FFFFFF"/>
              </a:solidFill>
              <a:latin typeface="Montserrat Bold"/>
              <a:ea typeface="Montserrat Bold"/>
              <a:cs typeface="Montserrat Bold"/>
              <a:sym typeface="Montserrat Bold"/>
            </a:endParaRPr>
          </a:p>
        </p:txBody>
      </p:sp>
      <p:sp>
        <p:nvSpPr>
          <p:cNvPr id="16" name="TextBox 16"/>
          <p:cNvSpPr txBox="1"/>
          <p:nvPr/>
        </p:nvSpPr>
        <p:spPr>
          <a:xfrm>
            <a:off x="10136090" y="2789937"/>
            <a:ext cx="6577507" cy="1044575"/>
          </a:xfrm>
          <a:prstGeom prst="rect">
            <a:avLst/>
          </a:prstGeom>
        </p:spPr>
        <p:txBody>
          <a:bodyPr lIns="0" tIns="0" rIns="0" bIns="0" rtlCol="0" anchor="t">
            <a:spAutoFit/>
          </a:bodyPr>
          <a:lstStyle/>
          <a:p>
            <a:pPr algn="just">
              <a:lnSpc>
                <a:spcPts val="2800"/>
              </a:lnSpc>
            </a:pPr>
            <a:r>
              <a:rPr lang="en-US" sz="2000">
                <a:solidFill>
                  <a:srgbClr val="FFFFFF"/>
                </a:solidFill>
                <a:latin typeface="Montserrat"/>
                <a:ea typeface="Montserrat"/>
                <a:cs typeface="Montserrat"/>
                <a:sym typeface="Montserrat"/>
              </a:rPr>
              <a:t>Future directions include a greater focus on employee well-being, diversity and inclusion, and adapting to remote and hybrid work models.</a:t>
            </a:r>
          </a:p>
        </p:txBody>
      </p:sp>
      <p:sp>
        <p:nvSpPr>
          <p:cNvPr id="17" name="TextBox 17"/>
          <p:cNvSpPr txBox="1"/>
          <p:nvPr/>
        </p:nvSpPr>
        <p:spPr>
          <a:xfrm>
            <a:off x="11075285" y="4275515"/>
            <a:ext cx="5916952" cy="378245"/>
          </a:xfrm>
          <a:prstGeom prst="rect">
            <a:avLst/>
          </a:prstGeom>
        </p:spPr>
        <p:txBody>
          <a:bodyPr lIns="0" tIns="0" rIns="0" bIns="0" rtlCol="0" anchor="t">
            <a:spAutoFit/>
          </a:bodyPr>
          <a:lstStyle/>
          <a:p>
            <a:pPr algn="l">
              <a:lnSpc>
                <a:spcPts val="3322"/>
              </a:lnSpc>
              <a:spcBef>
                <a:spcPct val="0"/>
              </a:spcBef>
            </a:pPr>
            <a:r>
              <a:rPr lang="en-US" sz="2373" dirty="0">
                <a:solidFill>
                  <a:srgbClr val="FFFFFF"/>
                </a:solidFill>
                <a:latin typeface="Tomorrow"/>
                <a:ea typeface="Tomorrow"/>
                <a:cs typeface="Tomorrow"/>
                <a:sym typeface="Tomorrow"/>
              </a:rPr>
              <a:t>7979982592</a:t>
            </a:r>
          </a:p>
        </p:txBody>
      </p:sp>
      <p:sp>
        <p:nvSpPr>
          <p:cNvPr id="18" name="TextBox 18"/>
          <p:cNvSpPr txBox="1"/>
          <p:nvPr/>
        </p:nvSpPr>
        <p:spPr>
          <a:xfrm>
            <a:off x="10681207" y="6050182"/>
            <a:ext cx="7365115" cy="378245"/>
          </a:xfrm>
          <a:prstGeom prst="rect">
            <a:avLst/>
          </a:prstGeom>
        </p:spPr>
        <p:txBody>
          <a:bodyPr wrap="square" lIns="0" tIns="0" rIns="0" bIns="0" rtlCol="0" anchor="t">
            <a:spAutoFit/>
          </a:bodyPr>
          <a:lstStyle/>
          <a:p>
            <a:pPr algn="l">
              <a:lnSpc>
                <a:spcPts val="3322"/>
              </a:lnSpc>
              <a:spcBef>
                <a:spcPct val="0"/>
              </a:spcBef>
            </a:pPr>
            <a:r>
              <a:rPr lang="en-US" sz="2373" dirty="0">
                <a:solidFill>
                  <a:srgbClr val="FFFFFF"/>
                </a:solidFill>
                <a:latin typeface="Tomorrow"/>
                <a:ea typeface="Tomorrow"/>
                <a:cs typeface="Tomorrow"/>
                <a:sym typeface="Tomorrow"/>
              </a:rPr>
              <a:t>https://www.linkedin.com/in/mirtunjay-kumar23/</a:t>
            </a:r>
          </a:p>
        </p:txBody>
      </p:sp>
      <p:sp>
        <p:nvSpPr>
          <p:cNvPr id="19" name="TextBox 19"/>
          <p:cNvSpPr txBox="1"/>
          <p:nvPr/>
        </p:nvSpPr>
        <p:spPr>
          <a:xfrm>
            <a:off x="11075285" y="5147053"/>
            <a:ext cx="5916952" cy="378245"/>
          </a:xfrm>
          <a:prstGeom prst="rect">
            <a:avLst/>
          </a:prstGeom>
        </p:spPr>
        <p:txBody>
          <a:bodyPr lIns="0" tIns="0" rIns="0" bIns="0" rtlCol="0" anchor="t">
            <a:spAutoFit/>
          </a:bodyPr>
          <a:lstStyle/>
          <a:p>
            <a:pPr algn="l">
              <a:lnSpc>
                <a:spcPts val="3322"/>
              </a:lnSpc>
              <a:spcBef>
                <a:spcPct val="0"/>
              </a:spcBef>
            </a:pPr>
            <a:r>
              <a:rPr lang="en-US" sz="2373" dirty="0">
                <a:solidFill>
                  <a:srgbClr val="FFFFFF"/>
                </a:solidFill>
                <a:latin typeface="Tomorrow"/>
                <a:ea typeface="Tomorrow"/>
                <a:cs typeface="Tomorrow"/>
                <a:sym typeface="Tomorrow"/>
              </a:rPr>
              <a:t>Mirtun1999@gmail.com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321</Words>
  <Application>Microsoft Office PowerPoint</Application>
  <PresentationFormat>Custom</PresentationFormat>
  <Paragraphs>60</Paragraphs>
  <Slides>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vt:i4>
      </vt:variant>
    </vt:vector>
  </HeadingPairs>
  <TitlesOfParts>
    <vt:vector size="20" baseType="lpstr">
      <vt:lpstr>Barlow Condensed Light</vt:lpstr>
      <vt:lpstr>Arial</vt:lpstr>
      <vt:lpstr>Baskerville Old Face</vt:lpstr>
      <vt:lpstr>DeepSeek-CJK-patch</vt:lpstr>
      <vt:lpstr>Calibri</vt:lpstr>
      <vt:lpstr>Tomorrow</vt:lpstr>
      <vt:lpstr>Bookman Old Style</vt:lpstr>
      <vt:lpstr>Felix Titling</vt:lpstr>
      <vt:lpstr>Montserrat Bold</vt:lpstr>
      <vt:lpstr>Sitka Small Semibold</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Black Modern Human Resources Management Presentation</dc:title>
  <cp:lastModifiedBy>Mirtunjay kumar</cp:lastModifiedBy>
  <cp:revision>2</cp:revision>
  <dcterms:created xsi:type="dcterms:W3CDTF">2006-08-16T00:00:00Z</dcterms:created>
  <dcterms:modified xsi:type="dcterms:W3CDTF">2025-04-29T06:21:11Z</dcterms:modified>
  <dc:identifier>DAGl_Kxbeo4</dc:identifier>
</cp:coreProperties>
</file>